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52"/>
  </p:notesMasterIdLst>
  <p:sldIdLst>
    <p:sldId id="343" r:id="rId2"/>
    <p:sldId id="256" r:id="rId3"/>
    <p:sldId id="281" r:id="rId4"/>
    <p:sldId id="279" r:id="rId5"/>
    <p:sldId id="282" r:id="rId6"/>
    <p:sldId id="280" r:id="rId7"/>
    <p:sldId id="277" r:id="rId8"/>
    <p:sldId id="278" r:id="rId9"/>
    <p:sldId id="258" r:id="rId10"/>
    <p:sldId id="257" r:id="rId11"/>
    <p:sldId id="259" r:id="rId12"/>
    <p:sldId id="260" r:id="rId13"/>
    <p:sldId id="261" r:id="rId14"/>
    <p:sldId id="262" r:id="rId15"/>
    <p:sldId id="420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84" r:id="rId27"/>
    <p:sldId id="275" r:id="rId28"/>
    <p:sldId id="274" r:id="rId29"/>
    <p:sldId id="285" r:id="rId30"/>
    <p:sldId id="286" r:id="rId31"/>
    <p:sldId id="287" r:id="rId32"/>
    <p:sldId id="328" r:id="rId33"/>
    <p:sldId id="329" r:id="rId34"/>
    <p:sldId id="331" r:id="rId35"/>
    <p:sldId id="342" r:id="rId36"/>
    <p:sldId id="332" r:id="rId37"/>
    <p:sldId id="327" r:id="rId38"/>
    <p:sldId id="325" r:id="rId39"/>
    <p:sldId id="326" r:id="rId40"/>
    <p:sldId id="288" r:id="rId41"/>
    <p:sldId id="289" r:id="rId42"/>
    <p:sldId id="290" r:id="rId43"/>
    <p:sldId id="291" r:id="rId44"/>
    <p:sldId id="292" r:id="rId45"/>
    <p:sldId id="293" r:id="rId46"/>
    <p:sldId id="316" r:id="rId47"/>
    <p:sldId id="321" r:id="rId48"/>
    <p:sldId id="317" r:id="rId49"/>
    <p:sldId id="318" r:id="rId50"/>
    <p:sldId id="319" r:id="rId51"/>
    <p:sldId id="320" r:id="rId52"/>
    <p:sldId id="296" r:id="rId53"/>
    <p:sldId id="294" r:id="rId54"/>
    <p:sldId id="295" r:id="rId55"/>
    <p:sldId id="299" r:id="rId56"/>
    <p:sldId id="303" r:id="rId57"/>
    <p:sldId id="300" r:id="rId58"/>
    <p:sldId id="301" r:id="rId59"/>
    <p:sldId id="302" r:id="rId60"/>
    <p:sldId id="304" r:id="rId61"/>
    <p:sldId id="305" r:id="rId62"/>
    <p:sldId id="306" r:id="rId63"/>
    <p:sldId id="322" r:id="rId64"/>
    <p:sldId id="324" r:id="rId65"/>
    <p:sldId id="307" r:id="rId66"/>
    <p:sldId id="315" r:id="rId67"/>
    <p:sldId id="309" r:id="rId68"/>
    <p:sldId id="310" r:id="rId69"/>
    <p:sldId id="311" r:id="rId70"/>
    <p:sldId id="312" r:id="rId71"/>
    <p:sldId id="314" r:id="rId72"/>
    <p:sldId id="334" r:id="rId73"/>
    <p:sldId id="335" r:id="rId74"/>
    <p:sldId id="336" r:id="rId75"/>
    <p:sldId id="340" r:id="rId76"/>
    <p:sldId id="341" r:id="rId77"/>
    <p:sldId id="337" r:id="rId78"/>
    <p:sldId id="338" r:id="rId79"/>
    <p:sldId id="339" r:id="rId80"/>
    <p:sldId id="344" r:id="rId81"/>
    <p:sldId id="345" r:id="rId82"/>
    <p:sldId id="346" r:id="rId83"/>
    <p:sldId id="347" r:id="rId84"/>
    <p:sldId id="348" r:id="rId85"/>
    <p:sldId id="349" r:id="rId86"/>
    <p:sldId id="350" r:id="rId87"/>
    <p:sldId id="351" r:id="rId88"/>
    <p:sldId id="352" r:id="rId89"/>
    <p:sldId id="353" r:id="rId90"/>
    <p:sldId id="354" r:id="rId91"/>
    <p:sldId id="355" r:id="rId92"/>
    <p:sldId id="356" r:id="rId93"/>
    <p:sldId id="357" r:id="rId94"/>
    <p:sldId id="358" r:id="rId95"/>
    <p:sldId id="359" r:id="rId96"/>
    <p:sldId id="360" r:id="rId97"/>
    <p:sldId id="361" r:id="rId98"/>
    <p:sldId id="362" r:id="rId99"/>
    <p:sldId id="363" r:id="rId100"/>
    <p:sldId id="364" r:id="rId101"/>
    <p:sldId id="365" r:id="rId102"/>
    <p:sldId id="366" r:id="rId103"/>
    <p:sldId id="367" r:id="rId104"/>
    <p:sldId id="368" r:id="rId105"/>
    <p:sldId id="369" r:id="rId106"/>
    <p:sldId id="403" r:id="rId107"/>
    <p:sldId id="414" r:id="rId108"/>
    <p:sldId id="404" r:id="rId109"/>
    <p:sldId id="415" r:id="rId110"/>
    <p:sldId id="370" r:id="rId111"/>
    <p:sldId id="416" r:id="rId112"/>
    <p:sldId id="391" r:id="rId113"/>
    <p:sldId id="392" r:id="rId114"/>
    <p:sldId id="393" r:id="rId115"/>
    <p:sldId id="394" r:id="rId116"/>
    <p:sldId id="371" r:id="rId117"/>
    <p:sldId id="372" r:id="rId118"/>
    <p:sldId id="373" r:id="rId119"/>
    <p:sldId id="374" r:id="rId120"/>
    <p:sldId id="376" r:id="rId121"/>
    <p:sldId id="377" r:id="rId122"/>
    <p:sldId id="386" r:id="rId123"/>
    <p:sldId id="378" r:id="rId124"/>
    <p:sldId id="379" r:id="rId125"/>
    <p:sldId id="380" r:id="rId126"/>
    <p:sldId id="381" r:id="rId127"/>
    <p:sldId id="382" r:id="rId128"/>
    <p:sldId id="383" r:id="rId129"/>
    <p:sldId id="411" r:id="rId130"/>
    <p:sldId id="412" r:id="rId131"/>
    <p:sldId id="384" r:id="rId132"/>
    <p:sldId id="387" r:id="rId133"/>
    <p:sldId id="396" r:id="rId134"/>
    <p:sldId id="388" r:id="rId135"/>
    <p:sldId id="397" r:id="rId136"/>
    <p:sldId id="395" r:id="rId137"/>
    <p:sldId id="399" r:id="rId138"/>
    <p:sldId id="401" r:id="rId139"/>
    <p:sldId id="398" r:id="rId140"/>
    <p:sldId id="400" r:id="rId141"/>
    <p:sldId id="402" r:id="rId142"/>
    <p:sldId id="405" r:id="rId143"/>
    <p:sldId id="417" r:id="rId144"/>
    <p:sldId id="413" r:id="rId145"/>
    <p:sldId id="406" r:id="rId146"/>
    <p:sldId id="407" r:id="rId147"/>
    <p:sldId id="409" r:id="rId148"/>
    <p:sldId id="410" r:id="rId149"/>
    <p:sldId id="389" r:id="rId150"/>
    <p:sldId id="419" r:id="rId15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21"/>
    <p:restoredTop sz="94694"/>
  </p:normalViewPr>
  <p:slideViewPr>
    <p:cSldViewPr snapToGrid="0">
      <p:cViewPr varScale="1">
        <p:scale>
          <a:sx n="161" d="100"/>
          <a:sy n="161" d="100"/>
        </p:scale>
        <p:origin x="59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theme" Target="theme/theme1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tableStyles" Target="tableStyle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presProps" Target="presProps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viewProps" Target="viewProps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4C23E8-752F-6847-8862-1BF67EDC63F0}" type="datetimeFigureOut">
              <a:rPr lang="de-DE" smtClean="0"/>
              <a:t>28.06.24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28D69A-52A2-1245-A43F-CB1D37B95C9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7496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34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69612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61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07923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62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89174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63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4580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64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688074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65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537531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66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47408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67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981419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68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38470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69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54607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70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342550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53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16438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71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291698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72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583692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73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10383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74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3503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75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6633019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76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625047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77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23077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78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040422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79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7893100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80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88584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54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304576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81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2036928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82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2218120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83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284250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84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5249416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85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2454927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86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2009334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87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0070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88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2668541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89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781962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90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78914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55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7847045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91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634560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92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125175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93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577455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94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956321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95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3015273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96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2446211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97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223682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98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1157624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99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00959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100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63709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56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415251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101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2880932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102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72440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103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439164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104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54454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105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8988319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106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357238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107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8814186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108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5495004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109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484699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01569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57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01362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432880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072020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0675266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58178943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043015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8566168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21370232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4558959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2031673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16842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58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6223475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8935385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292279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5103554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486845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65934507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8923508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2246390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2827096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7880454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130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53404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59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80584051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131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1865259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132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61068942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32440787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134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9094982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135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6185704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136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44669020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137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2240582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138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25189821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139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9613023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140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58681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60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1158379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141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37582184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142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3569686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143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6979349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144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5624896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145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7393178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146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8433948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147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6095423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148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678057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28D69A-52A2-1245-A43F-CB1D37B95C98}" type="slidenum">
              <a:rPr lang="de-DE" smtClean="0"/>
              <a:t>150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6142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907F2-0256-8F47-B854-7FEB3583B3A1}" type="datetimeFigureOut">
              <a:rPr lang="de-DE" smtClean="0"/>
              <a:t>28.06.24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E8514-1BFE-C445-8D29-CA9E8CFA1C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8302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907F2-0256-8F47-B854-7FEB3583B3A1}" type="datetimeFigureOut">
              <a:rPr lang="de-DE" smtClean="0"/>
              <a:t>28.06.24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E8514-1BFE-C445-8D29-CA9E8CFA1C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6298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907F2-0256-8F47-B854-7FEB3583B3A1}" type="datetimeFigureOut">
              <a:rPr lang="de-DE" smtClean="0"/>
              <a:t>28.06.24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E8514-1BFE-C445-8D29-CA9E8CFA1C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6295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907F2-0256-8F47-B854-7FEB3583B3A1}" type="datetimeFigureOut">
              <a:rPr lang="de-DE" smtClean="0"/>
              <a:t>28.06.24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E8514-1BFE-C445-8D29-CA9E8CFA1C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3030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907F2-0256-8F47-B854-7FEB3583B3A1}" type="datetimeFigureOut">
              <a:rPr lang="de-DE" smtClean="0"/>
              <a:t>28.06.24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E8514-1BFE-C445-8D29-CA9E8CFA1C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74098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907F2-0256-8F47-B854-7FEB3583B3A1}" type="datetimeFigureOut">
              <a:rPr lang="de-DE" smtClean="0"/>
              <a:t>28.06.24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E8514-1BFE-C445-8D29-CA9E8CFA1C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9041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907F2-0256-8F47-B854-7FEB3583B3A1}" type="datetimeFigureOut">
              <a:rPr lang="de-DE" smtClean="0"/>
              <a:t>28.06.24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E8514-1BFE-C445-8D29-CA9E8CFA1C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1330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907F2-0256-8F47-B854-7FEB3583B3A1}" type="datetimeFigureOut">
              <a:rPr lang="de-DE" smtClean="0"/>
              <a:t>28.06.24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E8514-1BFE-C445-8D29-CA9E8CFA1C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399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907F2-0256-8F47-B854-7FEB3583B3A1}" type="datetimeFigureOut">
              <a:rPr lang="de-DE" smtClean="0"/>
              <a:t>28.06.24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E8514-1BFE-C445-8D29-CA9E8CFA1C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07510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907F2-0256-8F47-B854-7FEB3583B3A1}" type="datetimeFigureOut">
              <a:rPr lang="de-DE" smtClean="0"/>
              <a:t>28.06.24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E8514-1BFE-C445-8D29-CA9E8CFA1C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7068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907F2-0256-8F47-B854-7FEB3583B3A1}" type="datetimeFigureOut">
              <a:rPr lang="de-DE" smtClean="0"/>
              <a:t>28.06.24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E8514-1BFE-C445-8D29-CA9E8CFA1C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2001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A9907F2-0256-8F47-B854-7FEB3583B3A1}" type="datetimeFigureOut">
              <a:rPr lang="de-DE" smtClean="0"/>
              <a:t>28.06.24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6EE8514-1BFE-C445-8D29-CA9E8CFA1C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1301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e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e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e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e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e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07E5C6B-8EA4-956F-2297-6CEDC4DDAF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Inhaltsplatzhalter 4" descr="Ein Bild, das draußen, Himmel, Landschaft, Berg enthält.&#10;&#10;Automatisch generierte Beschreibung">
            <a:extLst>
              <a:ext uri="{FF2B5EF4-FFF2-40B4-BE49-F238E27FC236}">
                <a16:creationId xmlns:a16="http://schemas.microsoft.com/office/drawing/2014/main" id="{8060C56D-981A-B8BA-895C-96289F65E2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489502"/>
            <a:ext cx="9172649" cy="6122504"/>
          </a:xfr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D5F4C188-D876-972A-273B-3E804495FB69}"/>
              </a:ext>
            </a:extLst>
          </p:cNvPr>
          <p:cNvSpPr txBox="1"/>
          <p:nvPr/>
        </p:nvSpPr>
        <p:spPr>
          <a:xfrm>
            <a:off x="3887613" y="273844"/>
            <a:ext cx="74512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>
                <a:solidFill>
                  <a:schemeClr val="bg1"/>
                </a:solidFill>
              </a:rPr>
              <a:t>The Face </a:t>
            </a:r>
            <a:r>
              <a:rPr lang="de-DE" sz="3200" dirty="0" err="1">
                <a:solidFill>
                  <a:schemeClr val="bg1"/>
                </a:solidFill>
              </a:rPr>
              <a:t>of</a:t>
            </a:r>
            <a:r>
              <a:rPr lang="de-DE" sz="3200" dirty="0">
                <a:solidFill>
                  <a:schemeClr val="bg1"/>
                </a:solidFill>
              </a:rPr>
              <a:t> Stallikon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A28357BB-FFF3-071A-E0B9-B19787D37FFD}"/>
              </a:ext>
            </a:extLst>
          </p:cNvPr>
          <p:cNvSpPr txBox="1"/>
          <p:nvPr/>
        </p:nvSpPr>
        <p:spPr>
          <a:xfrm>
            <a:off x="4299947" y="1234992"/>
            <a:ext cx="4269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>
                <a:solidFill>
                  <a:schemeClr val="bg1"/>
                </a:solidFill>
              </a:rPr>
              <a:t>Die vielen Gesichter von Stallikon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64684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2000">
        <p14:warp dir="in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DE8DE5-3145-3D0F-4096-20CE78B7AB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CAB3BDE-C4A2-C484-BA8B-C7F828C432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pic>
        <p:nvPicPr>
          <p:cNvPr id="7" name="Grafik 6" descr="Ein Bild, das Kleidung, Person, Menschliches Gesicht, Im Haus enthält.&#10;&#10;Automatisch generierte Beschreibung">
            <a:extLst>
              <a:ext uri="{FF2B5EF4-FFF2-40B4-BE49-F238E27FC236}">
                <a16:creationId xmlns:a16="http://schemas.microsoft.com/office/drawing/2014/main" id="{B56DF25A-8445-53D6-D1EA-2198022A36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908726"/>
            <a:ext cx="9221372" cy="7220508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AF376333-E0C3-F261-A6F5-16E1D108F849}"/>
              </a:ext>
            </a:extLst>
          </p:cNvPr>
          <p:cNvSpPr txBox="1"/>
          <p:nvPr/>
        </p:nvSpPr>
        <p:spPr>
          <a:xfrm>
            <a:off x="2854712" y="74341"/>
            <a:ext cx="25945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chemeClr val="bg1"/>
                </a:solidFill>
              </a:rPr>
              <a:t>Alte Bekannte</a:t>
            </a:r>
          </a:p>
        </p:txBody>
      </p:sp>
    </p:spTree>
    <p:extLst>
      <p:ext uri="{BB962C8B-B14F-4D97-AF65-F5344CB8AC3E}">
        <p14:creationId xmlns:p14="http://schemas.microsoft.com/office/powerpoint/2010/main" val="4187469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80812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Nebel, draußen, Person, Kleidung enthält.&#10;&#10;Automatisch generierte Beschreibung">
            <a:extLst>
              <a:ext uri="{FF2B5EF4-FFF2-40B4-BE49-F238E27FC236}">
                <a16:creationId xmlns:a16="http://schemas.microsoft.com/office/drawing/2014/main" id="{3787C032-B65F-ADD3-3E54-8A71B6BFF8D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9039" y="-1081376"/>
            <a:ext cx="6877878" cy="6877878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2738B49F-39EC-7313-6311-5364B0CF8A53}"/>
              </a:ext>
            </a:extLst>
          </p:cNvPr>
          <p:cNvSpPr txBox="1"/>
          <p:nvPr/>
        </p:nvSpPr>
        <p:spPr>
          <a:xfrm>
            <a:off x="1099039" y="2222131"/>
            <a:ext cx="26911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Dunkle Gestalten</a:t>
            </a:r>
          </a:p>
        </p:txBody>
      </p:sp>
    </p:spTree>
    <p:extLst>
      <p:ext uri="{BB962C8B-B14F-4D97-AF65-F5344CB8AC3E}">
        <p14:creationId xmlns:p14="http://schemas.microsoft.com/office/powerpoint/2010/main" val="1608639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88763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Himmel, draußen, Person, See enthält.&#10;&#10;Automatisch generierte Beschreibung">
            <a:extLst>
              <a:ext uri="{FF2B5EF4-FFF2-40B4-BE49-F238E27FC236}">
                <a16:creationId xmlns:a16="http://schemas.microsoft.com/office/drawing/2014/main" id="{0215615C-4CF4-E476-D581-5C748C7ACE2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6678" y="-556592"/>
            <a:ext cx="7005099" cy="7005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315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88763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draußen, Landschaft, Gewässer, Strom enthält.&#10;&#10;Automatisch generierte Beschreibung">
            <a:extLst>
              <a:ext uri="{FF2B5EF4-FFF2-40B4-BE49-F238E27FC236}">
                <a16:creationId xmlns:a16="http://schemas.microsoft.com/office/drawing/2014/main" id="{97F31F4E-D0D8-E04B-DBE6-7E34D3D0132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18686" y="-755374"/>
            <a:ext cx="9744324" cy="6496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291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88763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draußen, Nebel, Winter, Himmel enthält.&#10;&#10;Automatisch generierte Beschreibung">
            <a:extLst>
              <a:ext uri="{FF2B5EF4-FFF2-40B4-BE49-F238E27FC236}">
                <a16:creationId xmlns:a16="http://schemas.microsoft.com/office/drawing/2014/main" id="{D09382C7-EE4B-6DC2-EE92-62F0937F009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738" y="-1199843"/>
            <a:ext cx="7752522" cy="775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925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88763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draußen, Vogel, Himmel, Falke enthält.&#10;&#10;Automatisch generierte Beschreibung">
            <a:extLst>
              <a:ext uri="{FF2B5EF4-FFF2-40B4-BE49-F238E27FC236}">
                <a16:creationId xmlns:a16="http://schemas.microsoft.com/office/drawing/2014/main" id="{66A58E81-D1E2-7435-87C2-F9B35FBE563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82596" y="0"/>
            <a:ext cx="10109190" cy="5696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69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88763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draußen, Nacht, Himmel, Gebäude enthält.&#10;&#10;Automatisch generierte Beschreibung">
            <a:extLst>
              <a:ext uri="{FF2B5EF4-FFF2-40B4-BE49-F238E27FC236}">
                <a16:creationId xmlns:a16="http://schemas.microsoft.com/office/drawing/2014/main" id="{DA2C249E-52FA-E88F-6929-5F30D2D4778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0290" y="-887068"/>
            <a:ext cx="9214290" cy="6917635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EADF1499-A4BB-9CDE-A4EA-A4FE53C4DA7B}"/>
              </a:ext>
            </a:extLst>
          </p:cNvPr>
          <p:cNvSpPr txBox="1"/>
          <p:nvPr/>
        </p:nvSpPr>
        <p:spPr>
          <a:xfrm>
            <a:off x="1323277" y="725307"/>
            <a:ext cx="404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err="1">
                <a:solidFill>
                  <a:schemeClr val="bg1"/>
                </a:solidFill>
              </a:rPr>
              <a:t>Stalliker</a:t>
            </a:r>
            <a:r>
              <a:rPr lang="de-DE" sz="2800" dirty="0">
                <a:solidFill>
                  <a:schemeClr val="bg1"/>
                </a:solidFill>
              </a:rPr>
              <a:t> </a:t>
            </a:r>
            <a:r>
              <a:rPr lang="de-DE" sz="2800" dirty="0" err="1">
                <a:solidFill>
                  <a:schemeClr val="bg1"/>
                </a:solidFill>
              </a:rPr>
              <a:t>Wienacht</a:t>
            </a:r>
            <a:endParaRPr lang="de-DE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363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2000">
        <p15:prstTrans prst="origami"/>
      </p:transition>
    </mc:Choice>
    <mc:Fallback xmlns="">
      <p:transition spd="slow" advClick="0" advTm="2000">
        <p:fade/>
      </p:transition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96714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Schnee, Winter, Pflanze, draußen enthält.&#10;&#10;Automatisch generierte Beschreibung">
            <a:extLst>
              <a:ext uri="{FF2B5EF4-FFF2-40B4-BE49-F238E27FC236}">
                <a16:creationId xmlns:a16="http://schemas.microsoft.com/office/drawing/2014/main" id="{40254845-8C26-236A-76AB-AF2DB08FF70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1315032" y="1233214"/>
            <a:ext cx="11774061" cy="8830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105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88763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6" name="Grafik 5" descr="Ein Bild, das draußen, Höhle, Dunkelheit, Licht enthält.&#10;&#10;Automatisch generierte Beschreibung">
            <a:extLst>
              <a:ext uri="{FF2B5EF4-FFF2-40B4-BE49-F238E27FC236}">
                <a16:creationId xmlns:a16="http://schemas.microsoft.com/office/drawing/2014/main" id="{AED16355-DA28-45D4-DF55-B14695F18AA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4432695" y="-3406993"/>
            <a:ext cx="15784714" cy="11838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29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96714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draußen, Berg, Wasser, Gelände enthält.&#10;&#10;Automatisch generierte Beschreibung">
            <a:extLst>
              <a:ext uri="{FF2B5EF4-FFF2-40B4-BE49-F238E27FC236}">
                <a16:creationId xmlns:a16="http://schemas.microsoft.com/office/drawing/2014/main" id="{11E543D4-BB18-FC7A-E627-C21EA79EAD7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1689105" y="323343"/>
            <a:ext cx="12703945" cy="9527959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452619BD-B96D-AA63-132B-795D741AE42D}"/>
              </a:ext>
            </a:extLst>
          </p:cNvPr>
          <p:cNvSpPr txBox="1"/>
          <p:nvPr/>
        </p:nvSpPr>
        <p:spPr>
          <a:xfrm>
            <a:off x="1426892" y="282497"/>
            <a:ext cx="4304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chemeClr val="bg1"/>
                </a:solidFill>
              </a:rPr>
              <a:t>Das </a:t>
            </a:r>
            <a:r>
              <a:rPr lang="de-DE" sz="2800" dirty="0" err="1">
                <a:solidFill>
                  <a:schemeClr val="bg1"/>
                </a:solidFill>
              </a:rPr>
              <a:t>isch</a:t>
            </a:r>
            <a:r>
              <a:rPr lang="de-DE" sz="2800" dirty="0">
                <a:solidFill>
                  <a:schemeClr val="bg1"/>
                </a:solidFill>
              </a:rPr>
              <a:t> de </a:t>
            </a:r>
            <a:r>
              <a:rPr lang="de-DE" sz="2800" dirty="0" err="1">
                <a:solidFill>
                  <a:schemeClr val="bg1"/>
                </a:solidFill>
              </a:rPr>
              <a:t>Stärn</a:t>
            </a:r>
            <a:r>
              <a:rPr lang="de-DE" sz="2800" dirty="0">
                <a:solidFill>
                  <a:schemeClr val="bg1"/>
                </a:solidFill>
              </a:rPr>
              <a:t> </a:t>
            </a:r>
            <a:r>
              <a:rPr lang="de-DE" sz="2800" dirty="0" err="1">
                <a:solidFill>
                  <a:schemeClr val="bg1"/>
                </a:solidFill>
              </a:rPr>
              <a:t>vo</a:t>
            </a:r>
            <a:r>
              <a:rPr lang="de-DE" sz="2800" dirty="0">
                <a:solidFill>
                  <a:schemeClr val="bg1"/>
                </a:solidFill>
              </a:rPr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2631377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80811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Winter, draußen, Schnee, Blockhaus enthält.&#10;&#10;Automatisch generierte Beschreibung">
            <a:extLst>
              <a:ext uri="{FF2B5EF4-FFF2-40B4-BE49-F238E27FC236}">
                <a16:creationId xmlns:a16="http://schemas.microsoft.com/office/drawing/2014/main" id="{105CD360-DE4E-AAA0-7103-0740E36A21A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4366" y="-1019709"/>
            <a:ext cx="9497088" cy="7129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073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DE8DE5-3145-3D0F-4096-20CE78B7AB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CAB3BDE-C4A2-C484-BA8B-C7F828C432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pic>
        <p:nvPicPr>
          <p:cNvPr id="5" name="Grafik 4" descr="Ein Bild, das Kleidung, Person, Menschliches Gesicht, Im Haus enthält.&#10;&#10;Automatisch generierte Beschreibung">
            <a:extLst>
              <a:ext uri="{FF2B5EF4-FFF2-40B4-BE49-F238E27FC236}">
                <a16:creationId xmlns:a16="http://schemas.microsoft.com/office/drawing/2014/main" id="{59CDC69C-CD69-549F-2B7F-371359AAA0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409" y="-939307"/>
            <a:ext cx="9425940" cy="7143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44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80811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6" name="Grafik 5" descr="Ein Bild, das Himmel, Uhr, Nacht, draußen enthält.&#10;&#10;Automatisch generierte Beschreibung">
            <a:extLst>
              <a:ext uri="{FF2B5EF4-FFF2-40B4-BE49-F238E27FC236}">
                <a16:creationId xmlns:a16="http://schemas.microsoft.com/office/drawing/2014/main" id="{F22009F5-8DE5-301D-AF5C-9EF5F2D8DBB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6194" y="-222637"/>
            <a:ext cx="7244861" cy="7244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406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80811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draußen, Baum, Winter, Himmel enthält.&#10;&#10;Automatisch generierte Beschreibung">
            <a:extLst>
              <a:ext uri="{FF2B5EF4-FFF2-40B4-BE49-F238E27FC236}">
                <a16:creationId xmlns:a16="http://schemas.microsoft.com/office/drawing/2014/main" id="{EFF63B86-2674-A0BA-B50B-02D55A26CE2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2565702" y="-2191554"/>
            <a:ext cx="13498072" cy="10123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787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80811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Gefrieren, Winter, Frost, Wintersturm enthält.&#10;&#10;Automatisch generierte Beschreibung">
            <a:extLst>
              <a:ext uri="{FF2B5EF4-FFF2-40B4-BE49-F238E27FC236}">
                <a16:creationId xmlns:a16="http://schemas.microsoft.com/office/drawing/2014/main" id="{D42F7AAB-E9CF-BF3F-88ED-8F1FD74C055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2375582" y="-889518"/>
            <a:ext cx="13165237" cy="9873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749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80811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Natur, Gefrieren, Frost, Winter enthält.&#10;&#10;Automatisch generierte Beschreibung">
            <a:extLst>
              <a:ext uri="{FF2B5EF4-FFF2-40B4-BE49-F238E27FC236}">
                <a16:creationId xmlns:a16="http://schemas.microsoft.com/office/drawing/2014/main" id="{181DAEBF-B31E-E2FE-4D63-F9EC691D153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249559" y="-1935377"/>
            <a:ext cx="9833945" cy="7375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552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80811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draußen, Baum, Winter, Schnee enthält.&#10;&#10;Automatisch generierte Beschreibung">
            <a:extLst>
              <a:ext uri="{FF2B5EF4-FFF2-40B4-BE49-F238E27FC236}">
                <a16:creationId xmlns:a16="http://schemas.microsoft.com/office/drawing/2014/main" id="{74AC63DA-8D19-1A5E-6089-6368B3E41B4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1112" y="0"/>
            <a:ext cx="10842046" cy="6098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73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20375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Person, Baum, draußen, Winter enthält.&#10;&#10;Automatisch generierte Beschreibung">
            <a:extLst>
              <a:ext uri="{FF2B5EF4-FFF2-40B4-BE49-F238E27FC236}">
                <a16:creationId xmlns:a16="http://schemas.microsoft.com/office/drawing/2014/main" id="{41C2F677-7803-6C16-B600-022EDC4BF4D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682639" y="-1590908"/>
            <a:ext cx="9738531" cy="5477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845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88763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Person, Menschliches Gesicht, Im Haus, Kleidung enthält.&#10;&#10;Automatisch generierte Beschreibung">
            <a:extLst>
              <a:ext uri="{FF2B5EF4-FFF2-40B4-BE49-F238E27FC236}">
                <a16:creationId xmlns:a16="http://schemas.microsoft.com/office/drawing/2014/main" id="{4C2C9280-BC6B-C55D-FD52-14D2911E2CA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14075" y="790940"/>
            <a:ext cx="8515847" cy="6393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073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Click="0" advTm="2000">
        <p14:ripple/>
      </p:transition>
    </mc:Choice>
    <mc:Fallback xmlns="">
      <p:transition spd="slow" advClick="0" advTm="2000">
        <p:fade/>
      </p:transition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88763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Zimmerpflanze, Kleidung, Mobiliar, Person enthält.&#10;&#10;Automatisch generierte Beschreibung">
            <a:extLst>
              <a:ext uri="{FF2B5EF4-FFF2-40B4-BE49-F238E27FC236}">
                <a16:creationId xmlns:a16="http://schemas.microsoft.com/office/drawing/2014/main" id="{1B91BC47-74A3-4803-3438-C4B20FBB020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1112" y="-620200"/>
            <a:ext cx="10065687" cy="7549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640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88763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draußen, Kleidung, Person, Kleid enthält.&#10;&#10;Automatisch generierte Beschreibung">
            <a:extLst>
              <a:ext uri="{FF2B5EF4-FFF2-40B4-BE49-F238E27FC236}">
                <a16:creationId xmlns:a16="http://schemas.microsoft.com/office/drawing/2014/main" id="{586EACC1-D3B7-2764-48D9-E926371C48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030754"/>
            <a:ext cx="9430336" cy="7079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430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88763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Uhr, Metallwaren, Zahnrad, Metall enthält.&#10;&#10;Automatisch generierte Beschreibung">
            <a:extLst>
              <a:ext uri="{FF2B5EF4-FFF2-40B4-BE49-F238E27FC236}">
                <a16:creationId xmlns:a16="http://schemas.microsoft.com/office/drawing/2014/main" id="{111A0F12-0E84-0EDD-F8BD-678B55AC53D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4076" y="-1017768"/>
            <a:ext cx="9574387" cy="7187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228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DE8DE5-3145-3D0F-4096-20CE78B7AB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CAB3BDE-C4A2-C484-BA8B-C7F828C432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pic>
        <p:nvPicPr>
          <p:cNvPr id="5" name="Grafik 4" descr="Ein Bild, das Kleidung, Person, Im Haus, Mobiliar enthält.&#10;&#10;Automatisch generierte Beschreibung">
            <a:extLst>
              <a:ext uri="{FF2B5EF4-FFF2-40B4-BE49-F238E27FC236}">
                <a16:creationId xmlns:a16="http://schemas.microsoft.com/office/drawing/2014/main" id="{12F1409A-1249-41AD-E87D-943B299BA7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7758" y="-179382"/>
            <a:ext cx="9009091" cy="6827645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6DA1CCD4-865F-14AF-98FA-E115BAFEF667}"/>
              </a:ext>
            </a:extLst>
          </p:cNvPr>
          <p:cNvSpPr txBox="1"/>
          <p:nvPr/>
        </p:nvSpPr>
        <p:spPr>
          <a:xfrm>
            <a:off x="1455732" y="804166"/>
            <a:ext cx="36129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chemeClr val="bg1"/>
                </a:solidFill>
              </a:rPr>
              <a:t>Alte Geschichten</a:t>
            </a:r>
          </a:p>
        </p:txBody>
      </p:sp>
    </p:spTree>
    <p:extLst>
      <p:ext uri="{BB962C8B-B14F-4D97-AF65-F5344CB8AC3E}">
        <p14:creationId xmlns:p14="http://schemas.microsoft.com/office/powerpoint/2010/main" val="2581481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96714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6" name="Grafik 5" descr="Ein Bild, das draußen, Nacht, Gelände, Licht enthält.&#10;&#10;Automatisch generierte Beschreibung">
            <a:extLst>
              <a:ext uri="{FF2B5EF4-FFF2-40B4-BE49-F238E27FC236}">
                <a16:creationId xmlns:a16="http://schemas.microsoft.com/office/drawing/2014/main" id="{D0A742C3-58E8-394A-FAFA-C5A2559CE02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12205" y="526301"/>
            <a:ext cx="6744660" cy="5063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191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96714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draußen, Himmel, Baum, Haus enthält.&#10;&#10;Automatisch generierte Beschreibung">
            <a:extLst>
              <a:ext uri="{FF2B5EF4-FFF2-40B4-BE49-F238E27FC236}">
                <a16:creationId xmlns:a16="http://schemas.microsoft.com/office/drawing/2014/main" id="{4DC1326E-2314-1996-4F9C-0A50F5E23A3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817637" y="538348"/>
            <a:ext cx="7231852" cy="5429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582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96714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6" name="Grafik 5" descr="Ein Bild, das Wand, Person, Kleidung, Im Haus enthält.&#10;&#10;Automatisch generierte Beschreibung">
            <a:extLst>
              <a:ext uri="{FF2B5EF4-FFF2-40B4-BE49-F238E27FC236}">
                <a16:creationId xmlns:a16="http://schemas.microsoft.com/office/drawing/2014/main" id="{147A8FBE-8069-A2B9-2A72-46E2449F808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712" y="-792223"/>
            <a:ext cx="4669403" cy="6225871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ED898597-8FE0-7388-6B32-4CA08C2C336C}"/>
              </a:ext>
            </a:extLst>
          </p:cNvPr>
          <p:cNvSpPr txBox="1"/>
          <p:nvPr/>
        </p:nvSpPr>
        <p:spPr>
          <a:xfrm>
            <a:off x="899910" y="1300975"/>
            <a:ext cx="15611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chemeClr val="bg1"/>
                </a:solidFill>
              </a:rPr>
              <a:t>Stallikon </a:t>
            </a:r>
          </a:p>
          <a:p>
            <a:r>
              <a:rPr lang="de-DE" sz="2800" dirty="0">
                <a:solidFill>
                  <a:schemeClr val="bg1"/>
                </a:solidFill>
              </a:rPr>
              <a:t>Special</a:t>
            </a:r>
          </a:p>
        </p:txBody>
      </p:sp>
    </p:spTree>
    <p:extLst>
      <p:ext uri="{BB962C8B-B14F-4D97-AF65-F5344CB8AC3E}">
        <p14:creationId xmlns:p14="http://schemas.microsoft.com/office/powerpoint/2010/main" val="3300527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96714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7" name="Grafik 6" descr="Ein Bild, das draußen, Gebäude, Himmel, Baum enthält.&#10;&#10;Automatisch generierte Beschreibung">
            <a:extLst>
              <a:ext uri="{FF2B5EF4-FFF2-40B4-BE49-F238E27FC236}">
                <a16:creationId xmlns:a16="http://schemas.microsoft.com/office/drawing/2014/main" id="{26616F90-992B-9AD6-97BC-B50C9A8A85C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627" y="-280761"/>
            <a:ext cx="7856743" cy="5898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838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96714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7" name="Grafik 6" descr="Ein Bild, das draußen, Kleidung, Person, Gras enthält.&#10;&#10;Automatisch generierte Beschreibung">
            <a:extLst>
              <a:ext uri="{FF2B5EF4-FFF2-40B4-BE49-F238E27FC236}">
                <a16:creationId xmlns:a16="http://schemas.microsoft.com/office/drawing/2014/main" id="{CD8593E6-C2BA-B6A0-18DA-11B157EE5C6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9287" y="-1552326"/>
            <a:ext cx="5113307" cy="9033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200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96714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Kleidung, draußen, Person, Himmel enthält.&#10;&#10;Automatisch generierte Beschreibung">
            <a:extLst>
              <a:ext uri="{FF2B5EF4-FFF2-40B4-BE49-F238E27FC236}">
                <a16:creationId xmlns:a16="http://schemas.microsoft.com/office/drawing/2014/main" id="{A73BA65B-7FC0-8B6A-E3B1-CB7E2A0F52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218" y="0"/>
            <a:ext cx="9320436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138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96714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6" name="Grafik 5" descr="Ein Bild, das draußen, Person, Kleidung, Gras enthält.&#10;&#10;Automatisch generierte Beschreibung">
            <a:extLst>
              <a:ext uri="{FF2B5EF4-FFF2-40B4-BE49-F238E27FC236}">
                <a16:creationId xmlns:a16="http://schemas.microsoft.com/office/drawing/2014/main" id="{B38389DC-F919-1122-FCFB-02334641EF0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1676" y="-96714"/>
            <a:ext cx="6016089" cy="7954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256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96714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draußen, Schild, Gras, Himmel enthält.&#10;&#10;Automatisch generierte Beschreibung">
            <a:extLst>
              <a:ext uri="{FF2B5EF4-FFF2-40B4-BE49-F238E27FC236}">
                <a16:creationId xmlns:a16="http://schemas.microsoft.com/office/drawing/2014/main" id="{A39E8270-4DB9-DF9C-32CE-A7D21DE7B2D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2505" y="-1502799"/>
            <a:ext cx="5382127" cy="9518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542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96714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Person, draußen, Kleidung, Baum enthält.&#10;&#10;Automatisch generierte Beschreibung">
            <a:extLst>
              <a:ext uri="{FF2B5EF4-FFF2-40B4-BE49-F238E27FC236}">
                <a16:creationId xmlns:a16="http://schemas.microsoft.com/office/drawing/2014/main" id="{33346F08-2A12-6014-9A60-DED713F3A7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7406" y="-2319477"/>
            <a:ext cx="5570816" cy="9975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33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96714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6" name="Grafik 5" descr="Ein Bild, das draußen, Gras, Baum, Himmel enthält.&#10;&#10;Automatisch generierte Beschreibung">
            <a:extLst>
              <a:ext uri="{FF2B5EF4-FFF2-40B4-BE49-F238E27FC236}">
                <a16:creationId xmlns:a16="http://schemas.microsoft.com/office/drawing/2014/main" id="{3B2EC9F9-194B-5A4E-C9C3-A85CB684D2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692" y="-4250316"/>
            <a:ext cx="8489796" cy="11319728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9A06581A-C78F-7B35-5FDF-729779EBCF47}"/>
              </a:ext>
            </a:extLst>
          </p:cNvPr>
          <p:cNvSpPr txBox="1"/>
          <p:nvPr/>
        </p:nvSpPr>
        <p:spPr>
          <a:xfrm>
            <a:off x="542692" y="359204"/>
            <a:ext cx="36501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chemeClr val="bg1"/>
                </a:solidFill>
              </a:rPr>
              <a:t>Waldspielgruppe</a:t>
            </a:r>
          </a:p>
        </p:txBody>
      </p:sp>
    </p:spTree>
    <p:extLst>
      <p:ext uri="{BB962C8B-B14F-4D97-AF65-F5344CB8AC3E}">
        <p14:creationId xmlns:p14="http://schemas.microsoft.com/office/powerpoint/2010/main" val="517317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DE8DE5-3145-3D0F-4096-20CE78B7AB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CAB3BDE-C4A2-C484-BA8B-C7F828C432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pic>
        <p:nvPicPr>
          <p:cNvPr id="7" name="Grafik 6" descr="Ein Bild, das Kleidung, Person, Wand, Menschliches Gesicht enthält.&#10;&#10;Automatisch generierte Beschreibung">
            <a:extLst>
              <a:ext uri="{FF2B5EF4-FFF2-40B4-BE49-F238E27FC236}">
                <a16:creationId xmlns:a16="http://schemas.microsoft.com/office/drawing/2014/main" id="{362DA853-367D-5D4B-A192-298AA4F5FF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5755" y="-1154803"/>
            <a:ext cx="9599730" cy="7304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691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96714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6" name="Grafik 5" descr="Ein Bild, das draußen, Gras, Baum, Wandern enthält.&#10;&#10;Automatisch generierte Beschreibung">
            <a:extLst>
              <a:ext uri="{FF2B5EF4-FFF2-40B4-BE49-F238E27FC236}">
                <a16:creationId xmlns:a16="http://schemas.microsoft.com/office/drawing/2014/main" id="{55626246-DBC6-10BF-D4D1-3A07146F66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73820" y="-1962615"/>
            <a:ext cx="11011830" cy="8258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994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96714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draußen, Gras, Wolke, Pflanze enthält.&#10;&#10;Automatisch generierte Beschreibung">
            <a:extLst>
              <a:ext uri="{FF2B5EF4-FFF2-40B4-BE49-F238E27FC236}">
                <a16:creationId xmlns:a16="http://schemas.microsoft.com/office/drawing/2014/main" id="{E17DB1B0-71AF-01EC-F970-3CE8297BEE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7261" y="-1192695"/>
            <a:ext cx="9838413" cy="7378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334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80811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draußen, Gras, Baum, Himmel enthält.&#10;&#10;Automatisch generierte Beschreibung">
            <a:extLst>
              <a:ext uri="{FF2B5EF4-FFF2-40B4-BE49-F238E27FC236}">
                <a16:creationId xmlns:a16="http://schemas.microsoft.com/office/drawing/2014/main" id="{BC972A21-A132-7277-6F20-8E9556299E3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351" y="-2997644"/>
            <a:ext cx="9183758" cy="9183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092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96714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draußen, Abszission, Pflanze, Wald enthält.&#10;&#10;Automatisch generierte Beschreibung">
            <a:extLst>
              <a:ext uri="{FF2B5EF4-FFF2-40B4-BE49-F238E27FC236}">
                <a16:creationId xmlns:a16="http://schemas.microsoft.com/office/drawing/2014/main" id="{6200E108-9C1B-0533-4376-D540FF3A9D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360" y="-5297525"/>
            <a:ext cx="8895751" cy="13326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428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96714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draußen, Himmel, Baum, Sonnenlicht enthält.&#10;&#10;Automatisch generierte Beschreibung">
            <a:extLst>
              <a:ext uri="{FF2B5EF4-FFF2-40B4-BE49-F238E27FC236}">
                <a16:creationId xmlns:a16="http://schemas.microsoft.com/office/drawing/2014/main" id="{FB73E59B-D9FC-57D1-572A-751792BB69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90936" y="-874643"/>
            <a:ext cx="9981926" cy="6663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53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96714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draußen, Landschaft, Wald, Pflanze enthält.&#10;&#10;Automatisch generierte Beschreibung">
            <a:extLst>
              <a:ext uri="{FF2B5EF4-FFF2-40B4-BE49-F238E27FC236}">
                <a16:creationId xmlns:a16="http://schemas.microsoft.com/office/drawing/2014/main" id="{1D763E50-4319-FA03-1689-E4AF5ED0FC8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4913" y="-516835"/>
            <a:ext cx="9481636" cy="6329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905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96714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draußen, Baum, Wolke, Natur enthält.&#10;&#10;Automatisch generierte Beschreibung">
            <a:extLst>
              <a:ext uri="{FF2B5EF4-FFF2-40B4-BE49-F238E27FC236}">
                <a16:creationId xmlns:a16="http://schemas.microsoft.com/office/drawing/2014/main" id="{F422C1BC-4022-7C99-32AB-CE1119D2E1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85962" y="-174929"/>
            <a:ext cx="10634758" cy="6653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77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202223" y="-112617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draußen, Himmel, Natur, Landschaft enthält.&#10;&#10;Automatisch generierte Beschreibung">
            <a:extLst>
              <a:ext uri="{FF2B5EF4-FFF2-40B4-BE49-F238E27FC236}">
                <a16:creationId xmlns:a16="http://schemas.microsoft.com/office/drawing/2014/main" id="{47EE2122-FF49-7E62-0D4D-0A101A3CAB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407" y="-5585184"/>
            <a:ext cx="7902962" cy="11839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45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96714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Himmel, draußen, Wolke, Fernmeldestation enthält.&#10;&#10;Automatisch generierte Beschreibung">
            <a:extLst>
              <a:ext uri="{FF2B5EF4-FFF2-40B4-BE49-F238E27FC236}">
                <a16:creationId xmlns:a16="http://schemas.microsoft.com/office/drawing/2014/main" id="{6BCA6F86-C3DE-D604-EE0C-125B65B52B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93433" y="-1009815"/>
            <a:ext cx="10672798" cy="7124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19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2000">
        <p14:honeycomb/>
      </p:transition>
    </mc:Choice>
    <mc:Fallback xmlns="">
      <p:transition spd="slow" advClick="0" advTm="2000">
        <p:fade/>
      </p:transition>
    </mc:Fallback>
  </mc:AlternateContent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96714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6" name="Grafik 5" descr="Ein Bild, das Screenshot, Wasser, Gebäude, Fenster enthält.&#10;&#10;Automatisch generierte Beschreibung">
            <a:extLst>
              <a:ext uri="{FF2B5EF4-FFF2-40B4-BE49-F238E27FC236}">
                <a16:creationId xmlns:a16="http://schemas.microsoft.com/office/drawing/2014/main" id="{C347744D-FA7F-3346-05A5-C9FD781BEC2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9381" y="-1752655"/>
            <a:ext cx="6089429" cy="9122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881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DE8DE5-3145-3D0F-4096-20CE78B7AB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CAB3BDE-C4A2-C484-BA8B-C7F828C432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pic>
        <p:nvPicPr>
          <p:cNvPr id="5" name="Grafik 4" descr="Ein Bild, das Kleidung, Person, Im Haus, Menschliches Gesicht enthält.&#10;&#10;Automatisch generierte Beschreibung">
            <a:extLst>
              <a:ext uri="{FF2B5EF4-FFF2-40B4-BE49-F238E27FC236}">
                <a16:creationId xmlns:a16="http://schemas.microsoft.com/office/drawing/2014/main" id="{1071FDDB-0991-69BB-7A94-C9D55DEF36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4310" y="-1160361"/>
            <a:ext cx="9166860" cy="717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941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96714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Kleidung, Person, Schuhwerk, Gebäude enthält.&#10;&#10;Automatisch generierte Beschreibung">
            <a:extLst>
              <a:ext uri="{FF2B5EF4-FFF2-40B4-BE49-F238E27FC236}">
                <a16:creationId xmlns:a16="http://schemas.microsoft.com/office/drawing/2014/main" id="{AB7B9009-6F0C-85A5-802B-353EE7BD784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24" y="-1009817"/>
            <a:ext cx="9109276" cy="6831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15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96714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draußen, Wolke, Himmel, Baum enthält.&#10;&#10;Automatisch generierte Beschreibung">
            <a:extLst>
              <a:ext uri="{FF2B5EF4-FFF2-40B4-BE49-F238E27FC236}">
                <a16:creationId xmlns:a16="http://schemas.microsoft.com/office/drawing/2014/main" id="{99FF2F0C-BDD9-8CD0-29AC-0FD092BD3EB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2223" y="-1941778"/>
            <a:ext cx="9346223" cy="7009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157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96714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6" name="Grafik 5" descr="Ein Bild, das draußen, Himmel, Kleidung, Person enthält.&#10;&#10;Automatisch generierte Beschreibung">
            <a:extLst>
              <a:ext uri="{FF2B5EF4-FFF2-40B4-BE49-F238E27FC236}">
                <a16:creationId xmlns:a16="http://schemas.microsoft.com/office/drawing/2014/main" id="{398FA5DC-986D-E82A-EBDB-CB2078B621F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67912" y="-1486894"/>
            <a:ext cx="10368502" cy="7776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608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359805" y="0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FA7C6664-7F48-3C1E-AA99-C89D974A86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408662" y="-6680910"/>
            <a:ext cx="8739589" cy="18906763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D5A73E06-5FC5-38A6-14D8-C5CF2B0051C1}"/>
              </a:ext>
            </a:extLst>
          </p:cNvPr>
          <p:cNvSpPr txBox="1"/>
          <p:nvPr/>
        </p:nvSpPr>
        <p:spPr>
          <a:xfrm>
            <a:off x="6720469" y="1211766"/>
            <a:ext cx="19105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800" dirty="0" err="1">
                <a:solidFill>
                  <a:schemeClr val="bg1"/>
                </a:solidFill>
                <a:latin typeface="Cochocib Script Latin Pro" panose="02000503000000020003" pitchFamily="2" charset="77"/>
              </a:rPr>
              <a:t>Good</a:t>
            </a:r>
            <a:r>
              <a:rPr lang="de-DE" sz="4800" dirty="0">
                <a:solidFill>
                  <a:schemeClr val="bg1"/>
                </a:solidFill>
                <a:latin typeface="Cochocib Script Latin Pro" panose="02000503000000020003" pitchFamily="2" charset="77"/>
              </a:rPr>
              <a:t> bye</a:t>
            </a:r>
          </a:p>
        </p:txBody>
      </p:sp>
    </p:spTree>
    <p:extLst>
      <p:ext uri="{BB962C8B-B14F-4D97-AF65-F5344CB8AC3E}">
        <p14:creationId xmlns:p14="http://schemas.microsoft.com/office/powerpoint/2010/main" val="987401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96714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Himmel, Kleidung, draußen, Baum enthält.&#10;&#10;Automatisch generierte Beschreibung">
            <a:extLst>
              <a:ext uri="{FF2B5EF4-FFF2-40B4-BE49-F238E27FC236}">
                <a16:creationId xmlns:a16="http://schemas.microsoft.com/office/drawing/2014/main" id="{390CCE85-A47F-FF2D-57AA-1A7C5F4AC41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654205"/>
            <a:ext cx="9327376" cy="6995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125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96714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40DE08EC-5915-D1F0-E5A1-131BD0371F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428212"/>
            <a:ext cx="9417625" cy="7063219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A4EF4E49-04D8-03BA-E6E5-E4FD2FCC010C}"/>
              </a:ext>
            </a:extLst>
          </p:cNvPr>
          <p:cNvSpPr txBox="1"/>
          <p:nvPr/>
        </p:nvSpPr>
        <p:spPr>
          <a:xfrm>
            <a:off x="5047784" y="4125951"/>
            <a:ext cx="3642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err="1">
                <a:solidFill>
                  <a:schemeClr val="bg1"/>
                </a:solidFill>
              </a:rPr>
              <a:t>You</a:t>
            </a:r>
            <a:r>
              <a:rPr lang="de-DE" sz="2800" dirty="0">
                <a:solidFill>
                  <a:schemeClr val="bg1"/>
                </a:solidFill>
              </a:rPr>
              <a:t> </a:t>
            </a:r>
            <a:r>
              <a:rPr lang="de-DE" sz="2800" dirty="0" err="1">
                <a:solidFill>
                  <a:schemeClr val="bg1"/>
                </a:solidFill>
              </a:rPr>
              <a:t>can</a:t>
            </a:r>
            <a:r>
              <a:rPr lang="de-DE" sz="2800" dirty="0">
                <a:solidFill>
                  <a:schemeClr val="bg1"/>
                </a:solidFill>
              </a:rPr>
              <a:t> </a:t>
            </a:r>
            <a:r>
              <a:rPr lang="de-DE" sz="2800" dirty="0" err="1">
                <a:solidFill>
                  <a:schemeClr val="bg1"/>
                </a:solidFill>
              </a:rPr>
              <a:t>call</a:t>
            </a:r>
            <a:r>
              <a:rPr lang="de-DE" sz="2800" dirty="0">
                <a:solidFill>
                  <a:schemeClr val="bg1"/>
                </a:solidFill>
              </a:rPr>
              <a:t> </a:t>
            </a:r>
            <a:r>
              <a:rPr lang="de-DE" sz="2800" dirty="0" err="1">
                <a:solidFill>
                  <a:schemeClr val="bg1"/>
                </a:solidFill>
              </a:rPr>
              <a:t>me</a:t>
            </a:r>
            <a:r>
              <a:rPr lang="de-DE" sz="2800" dirty="0">
                <a:solidFill>
                  <a:schemeClr val="bg1"/>
                </a:solidFill>
              </a:rPr>
              <a:t> Beat</a:t>
            </a:r>
          </a:p>
        </p:txBody>
      </p:sp>
    </p:spTree>
    <p:extLst>
      <p:ext uri="{BB962C8B-B14F-4D97-AF65-F5344CB8AC3E}">
        <p14:creationId xmlns:p14="http://schemas.microsoft.com/office/powerpoint/2010/main" val="1416719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96714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7C1E07A-03CD-FC72-00C2-AF465E7EF7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1681577" y="-2169646"/>
            <a:ext cx="12643722" cy="9482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669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96714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6" name="Grafik 5" descr="Ein Bild, das draußen, Sport, Straße, Person enthält.&#10;&#10;Automatisch generierte Beschreibung">
            <a:extLst>
              <a:ext uri="{FF2B5EF4-FFF2-40B4-BE49-F238E27FC236}">
                <a16:creationId xmlns:a16="http://schemas.microsoft.com/office/drawing/2014/main" id="{821D04DC-3ADA-40F3-9F8B-D936F8E73F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28212" y="-96714"/>
            <a:ext cx="9551020" cy="7163265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A7671E91-9E9D-4AE1-82FA-8B79FE293DA9}"/>
              </a:ext>
            </a:extLst>
          </p:cNvPr>
          <p:cNvSpPr txBox="1"/>
          <p:nvPr/>
        </p:nvSpPr>
        <p:spPr>
          <a:xfrm>
            <a:off x="867097" y="603223"/>
            <a:ext cx="29439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chemeClr val="bg1"/>
                </a:solidFill>
              </a:rPr>
              <a:t>Baustelle?</a:t>
            </a:r>
          </a:p>
        </p:txBody>
      </p:sp>
    </p:spTree>
    <p:extLst>
      <p:ext uri="{BB962C8B-B14F-4D97-AF65-F5344CB8AC3E}">
        <p14:creationId xmlns:p14="http://schemas.microsoft.com/office/powerpoint/2010/main" val="17378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96714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draußen, Straße, Himmel, Baum enthält.&#10;&#10;Automatisch generierte Beschreibung">
            <a:extLst>
              <a:ext uri="{FF2B5EF4-FFF2-40B4-BE49-F238E27FC236}">
                <a16:creationId xmlns:a16="http://schemas.microsoft.com/office/drawing/2014/main" id="{830C2E4D-22CC-3B18-21F7-8B4A3BFEFC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76047" y="-6253568"/>
            <a:ext cx="9687935" cy="17245692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AC270F15-2398-6E1C-2E2C-D0F0C8E36E7E}"/>
              </a:ext>
            </a:extLst>
          </p:cNvPr>
          <p:cNvSpPr txBox="1"/>
          <p:nvPr/>
        </p:nvSpPr>
        <p:spPr>
          <a:xfrm>
            <a:off x="3850887" y="3796862"/>
            <a:ext cx="23374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 err="1">
                <a:solidFill>
                  <a:schemeClr val="bg1"/>
                </a:solidFill>
              </a:rPr>
              <a:t>Spielstrasse</a:t>
            </a:r>
            <a:r>
              <a:rPr lang="de-DE" sz="2800" dirty="0">
                <a:solidFill>
                  <a:schemeClr val="bg1"/>
                </a:solidFill>
              </a:rPr>
              <a:t> ?</a:t>
            </a:r>
          </a:p>
        </p:txBody>
      </p:sp>
    </p:spTree>
    <p:extLst>
      <p:ext uri="{BB962C8B-B14F-4D97-AF65-F5344CB8AC3E}">
        <p14:creationId xmlns:p14="http://schemas.microsoft.com/office/powerpoint/2010/main" val="1490463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4BA142-D1BF-6764-F26E-8B38C29F4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Inhaltsplatzhalter 4" descr="Ein Bild, das draußen, Straße, Baum, Himmel enthält.&#10;&#10;Automatisch generierte Beschreibung">
            <a:extLst>
              <a:ext uri="{FF2B5EF4-FFF2-40B4-BE49-F238E27FC236}">
                <a16:creationId xmlns:a16="http://schemas.microsoft.com/office/drawing/2014/main" id="{574BFE83-F187-4CCC-4327-1EFA0DD6A9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698810" y="-1682342"/>
            <a:ext cx="10541619" cy="7906215"/>
          </a:xfr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AF0FB971-00FF-DD1E-12BC-833D09E4F449}"/>
              </a:ext>
            </a:extLst>
          </p:cNvPr>
          <p:cNvSpPr txBox="1"/>
          <p:nvPr/>
        </p:nvSpPr>
        <p:spPr>
          <a:xfrm>
            <a:off x="4874281" y="3224202"/>
            <a:ext cx="22897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>
                <a:solidFill>
                  <a:schemeClr val="bg1"/>
                </a:solidFill>
              </a:rPr>
              <a:t>Kantonsstrasse</a:t>
            </a:r>
            <a:endParaRPr lang="de-DE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310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00A67385-8229-8641-4A01-FCD425ADACB1}"/>
              </a:ext>
            </a:extLst>
          </p:cNvPr>
          <p:cNvSpPr/>
          <p:nvPr/>
        </p:nvSpPr>
        <p:spPr>
          <a:xfrm>
            <a:off x="-140677" y="-83436"/>
            <a:ext cx="10902461" cy="681174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4DE8DE5-3145-3D0F-4096-20CE78B7AB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CAB3BDE-C4A2-C484-BA8B-C7F828C432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6D9D4D1-6282-58B6-5995-056B2BA883A9}"/>
              </a:ext>
            </a:extLst>
          </p:cNvPr>
          <p:cNvSpPr txBox="1"/>
          <p:nvPr/>
        </p:nvSpPr>
        <p:spPr>
          <a:xfrm>
            <a:off x="5521569" y="61546"/>
            <a:ext cx="27783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Postkarte Stallikon</a:t>
            </a:r>
          </a:p>
        </p:txBody>
      </p:sp>
      <p:pic>
        <p:nvPicPr>
          <p:cNvPr id="4" name="Grafik 3" descr="Ein Bild, das Kleidung, Person, Im Haus, Wand enthält.&#10;&#10;Automatisch generierte Beschreibung">
            <a:extLst>
              <a:ext uri="{FF2B5EF4-FFF2-40B4-BE49-F238E27FC236}">
                <a16:creationId xmlns:a16="http://schemas.microsoft.com/office/drawing/2014/main" id="{3A2C1F38-A8D3-D2C1-5FF2-7C32F4BFEF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215" y="-3068321"/>
            <a:ext cx="7296785" cy="9991448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040E8848-91BA-2FDF-2755-69C802925E5D}"/>
              </a:ext>
            </a:extLst>
          </p:cNvPr>
          <p:cNvSpPr txBox="1"/>
          <p:nvPr/>
        </p:nvSpPr>
        <p:spPr>
          <a:xfrm>
            <a:off x="1143000" y="2279362"/>
            <a:ext cx="28147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>
                <a:solidFill>
                  <a:schemeClr val="bg1"/>
                </a:solidFill>
              </a:rPr>
              <a:t>Lehrer Kunz</a:t>
            </a:r>
          </a:p>
        </p:txBody>
      </p:sp>
    </p:spTree>
    <p:extLst>
      <p:ext uri="{BB962C8B-B14F-4D97-AF65-F5344CB8AC3E}">
        <p14:creationId xmlns:p14="http://schemas.microsoft.com/office/powerpoint/2010/main" val="3902418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67682" y="-81846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E05E1085-4C28-FCD0-B1B7-A9AD6AC3ED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7682" y="0"/>
            <a:ext cx="4037361" cy="5612917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28397728-309A-A7A4-4E37-C52F3435DFD7}"/>
              </a:ext>
            </a:extLst>
          </p:cNvPr>
          <p:cNvSpPr txBox="1"/>
          <p:nvPr/>
        </p:nvSpPr>
        <p:spPr>
          <a:xfrm>
            <a:off x="4730929" y="1558709"/>
            <a:ext cx="21559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5400" dirty="0">
                <a:solidFill>
                  <a:schemeClr val="bg1"/>
                </a:solidFill>
                <a:latin typeface="Cochocib Script Latin Pro" panose="02000503000000020003" pitchFamily="2" charset="77"/>
              </a:rPr>
              <a:t>The End</a:t>
            </a:r>
          </a:p>
        </p:txBody>
      </p:sp>
    </p:spTree>
    <p:extLst>
      <p:ext uri="{BB962C8B-B14F-4D97-AF65-F5344CB8AC3E}">
        <p14:creationId xmlns:p14="http://schemas.microsoft.com/office/powerpoint/2010/main" val="93207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DE8DE5-3145-3D0F-4096-20CE78B7AB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CAB3BDE-C4A2-C484-BA8B-C7F828C432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pic>
        <p:nvPicPr>
          <p:cNvPr id="9" name="Grafik 8" descr="Ein Bild, das Kleidung, Menschliches Gesicht, Person, Im Haus enthält.&#10;&#10;Automatisch generierte Beschreibung">
            <a:extLst>
              <a:ext uri="{FF2B5EF4-FFF2-40B4-BE49-F238E27FC236}">
                <a16:creationId xmlns:a16="http://schemas.microsoft.com/office/drawing/2014/main" id="{AFBBDA04-DE8A-A7E8-7E71-E354A6837A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" y="-1194790"/>
            <a:ext cx="9069705" cy="7013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938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DE8DE5-3145-3D0F-4096-20CE78B7AB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CAB3BDE-C4A2-C484-BA8B-C7F828C432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pic>
        <p:nvPicPr>
          <p:cNvPr id="5" name="Grafik 4" descr="Ein Bild, das Kleidung, Person, Menschliches Gesicht, Im Haus enthält.&#10;&#10;Automatisch generierte Beschreibung">
            <a:extLst>
              <a:ext uri="{FF2B5EF4-FFF2-40B4-BE49-F238E27FC236}">
                <a16:creationId xmlns:a16="http://schemas.microsoft.com/office/drawing/2014/main" id="{1F4D31F1-E5D2-E594-B756-914F3FFE7B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45845"/>
            <a:ext cx="9208661" cy="7006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979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DE8DE5-3145-3D0F-4096-20CE78B7AB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CAB3BDE-C4A2-C484-BA8B-C7F828C432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pic>
        <p:nvPicPr>
          <p:cNvPr id="7" name="Grafik 6" descr="Ein Bild, das Bildende Kunst, Kunst, Landschaft, Gras enthält.&#10;&#10;Automatisch generierte Beschreibung">
            <a:extLst>
              <a:ext uri="{FF2B5EF4-FFF2-40B4-BE49-F238E27FC236}">
                <a16:creationId xmlns:a16="http://schemas.microsoft.com/office/drawing/2014/main" id="{6CC4AB8D-85EB-EA57-3290-FB7BBB3CF68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15048" y="-2306150"/>
            <a:ext cx="11917218" cy="9644432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3F0727CB-6EFB-5940-CEC2-0C6E937D9ABB}"/>
              </a:ext>
            </a:extLst>
          </p:cNvPr>
          <p:cNvSpPr txBox="1"/>
          <p:nvPr/>
        </p:nvSpPr>
        <p:spPr>
          <a:xfrm>
            <a:off x="698810" y="265028"/>
            <a:ext cx="28770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chemeClr val="bg1"/>
                </a:solidFill>
              </a:rPr>
              <a:t>Blick von </a:t>
            </a:r>
            <a:r>
              <a:rPr lang="de-DE" sz="2800" dirty="0" err="1">
                <a:solidFill>
                  <a:schemeClr val="bg1"/>
                </a:solidFill>
              </a:rPr>
              <a:t>Tägerst</a:t>
            </a:r>
            <a:endParaRPr lang="de-DE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443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DE8DE5-3145-3D0F-4096-20CE78B7AB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CAB3BDE-C4A2-C484-BA8B-C7F828C432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pic>
        <p:nvPicPr>
          <p:cNvPr id="5" name="Grafik 4" descr="Ein Bild, das Im Haus, Mann, Wand, Kleidung enthält.&#10;&#10;Automatisch generierte Beschreibung">
            <a:extLst>
              <a:ext uri="{FF2B5EF4-FFF2-40B4-BE49-F238E27FC236}">
                <a16:creationId xmlns:a16="http://schemas.microsoft.com/office/drawing/2014/main" id="{722DF384-6008-927C-2279-B1092BF9B3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28750" y="-1533159"/>
            <a:ext cx="10787854" cy="7379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613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DE8DE5-3145-3D0F-4096-20CE78B7AB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CAB3BDE-C4A2-C484-BA8B-C7F828C432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pic>
        <p:nvPicPr>
          <p:cNvPr id="12" name="Grafik 11" descr="Ein Bild, das draußen, Gebäude, Schwarzweiß, Fenster enthält.&#10;&#10;Automatisch generierte Beschreibung">
            <a:extLst>
              <a:ext uri="{FF2B5EF4-FFF2-40B4-BE49-F238E27FC236}">
                <a16:creationId xmlns:a16="http://schemas.microsoft.com/office/drawing/2014/main" id="{23A7740E-1E7A-DC42-9068-83B0B7AA58D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409053"/>
            <a:ext cx="9144000" cy="6454588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A43EDEE9-0D21-1175-5241-DD6DF7514BAB}"/>
              </a:ext>
            </a:extLst>
          </p:cNvPr>
          <p:cNvSpPr txBox="1"/>
          <p:nvPr/>
        </p:nvSpPr>
        <p:spPr>
          <a:xfrm>
            <a:off x="723569" y="183184"/>
            <a:ext cx="43255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>
                <a:solidFill>
                  <a:schemeClr val="bg1"/>
                </a:solidFill>
              </a:rPr>
              <a:t>Schulhaus </a:t>
            </a:r>
            <a:r>
              <a:rPr lang="de-DE" sz="3200" dirty="0" err="1">
                <a:solidFill>
                  <a:schemeClr val="bg1"/>
                </a:solidFill>
              </a:rPr>
              <a:t>Tägerst</a:t>
            </a:r>
            <a:endParaRPr lang="de-DE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567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DE8DE5-3145-3D0F-4096-20CE78B7AB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CAB3BDE-C4A2-C484-BA8B-C7F828C432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pic>
        <p:nvPicPr>
          <p:cNvPr id="7" name="Grafik 6" descr="Ein Bild, das Person, Kleidung, Menschliches Gesicht, Backwaren enthält.&#10;&#10;Automatisch generierte Beschreibung">
            <a:extLst>
              <a:ext uri="{FF2B5EF4-FFF2-40B4-BE49-F238E27FC236}">
                <a16:creationId xmlns:a16="http://schemas.microsoft.com/office/drawing/2014/main" id="{061A4176-307D-6684-9E3C-3947EFBA40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9179" y="-3626950"/>
            <a:ext cx="9344025" cy="9654200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5199DB58-69AB-86CE-5BAF-968EAE7BC217}"/>
              </a:ext>
            </a:extLst>
          </p:cNvPr>
          <p:cNvSpPr txBox="1"/>
          <p:nvPr/>
        </p:nvSpPr>
        <p:spPr>
          <a:xfrm>
            <a:off x="2091193" y="4301728"/>
            <a:ext cx="42183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>
                <a:solidFill>
                  <a:schemeClr val="bg1"/>
                </a:solidFill>
              </a:rPr>
              <a:t>Letzter </a:t>
            </a:r>
            <a:r>
              <a:rPr lang="de-DE" sz="3200" dirty="0" err="1">
                <a:solidFill>
                  <a:schemeClr val="bg1"/>
                </a:solidFill>
              </a:rPr>
              <a:t>Examenswegge</a:t>
            </a:r>
            <a:endParaRPr lang="de-DE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532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DE8DE5-3145-3D0F-4096-20CE78B7AB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CAB3BDE-C4A2-C484-BA8B-C7F828C432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pic>
        <p:nvPicPr>
          <p:cNvPr id="5" name="Grafik 4" descr="Ein Bild, das Im Haus, Wand, Person, Kleidung enthält.&#10;&#10;Automatisch generierte Beschreibung">
            <a:extLst>
              <a:ext uri="{FF2B5EF4-FFF2-40B4-BE49-F238E27FC236}">
                <a16:creationId xmlns:a16="http://schemas.microsoft.com/office/drawing/2014/main" id="{449CE001-B55F-CD2A-B689-D04C6925DB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588895"/>
            <a:ext cx="9435955" cy="9713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533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DE8DE5-3145-3D0F-4096-20CE78B7AB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CAB3BDE-C4A2-C484-BA8B-C7F828C432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pic>
        <p:nvPicPr>
          <p:cNvPr id="7" name="Grafik 6" descr="Ein Bild, das Fahrzeug, Landfahrzeug, Rad, draußen enthält.&#10;&#10;Automatisch generierte Beschreibung">
            <a:extLst>
              <a:ext uri="{FF2B5EF4-FFF2-40B4-BE49-F238E27FC236}">
                <a16:creationId xmlns:a16="http://schemas.microsoft.com/office/drawing/2014/main" id="{1E7B64A4-D9BB-C9E8-27E7-8B7D2EDBF5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41347" y="-325755"/>
            <a:ext cx="10923223" cy="7555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243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DE8DE5-3145-3D0F-4096-20CE78B7AB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CAB3BDE-C4A2-C484-BA8B-C7F828C432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pic>
        <p:nvPicPr>
          <p:cNvPr id="5" name="Grafik 4" descr="Ein Bild, das Kleidung, draußen, Person, Mann enthält.&#10;&#10;Automatisch generierte Beschreibung">
            <a:extLst>
              <a:ext uri="{FF2B5EF4-FFF2-40B4-BE49-F238E27FC236}">
                <a16:creationId xmlns:a16="http://schemas.microsoft.com/office/drawing/2014/main" id="{CBAC0567-B59C-27D1-D973-E331B3856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15047" y="-1411605"/>
            <a:ext cx="11157516" cy="7549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DE8DE5-3145-3D0F-4096-20CE78B7AB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CAB3BDE-C4A2-C484-BA8B-C7F828C432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pic>
        <p:nvPicPr>
          <p:cNvPr id="7" name="Grafik 6" descr="Ein Bild, das Kleidung, Im Haus, Mobiliar, Person enthält.&#10;&#10;Automatisch generierte Beschreibung">
            <a:extLst>
              <a:ext uri="{FF2B5EF4-FFF2-40B4-BE49-F238E27FC236}">
                <a16:creationId xmlns:a16="http://schemas.microsoft.com/office/drawing/2014/main" id="{009CEC88-0D77-86B2-A575-928847FF88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1" y="-2838817"/>
            <a:ext cx="9389744" cy="982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932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DE8DE5-3145-3D0F-4096-20CE78B7AB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CAB3BDE-C4A2-C484-BA8B-C7F828C432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pic>
        <p:nvPicPr>
          <p:cNvPr id="5" name="Grafik 4" descr="Ein Bild, das Fahrzeug, Landfahrzeug, Rad, draußen enthält.&#10;&#10;Automatisch generierte Beschreibung">
            <a:extLst>
              <a:ext uri="{FF2B5EF4-FFF2-40B4-BE49-F238E27FC236}">
                <a16:creationId xmlns:a16="http://schemas.microsoft.com/office/drawing/2014/main" id="{1FFABD8E-428A-B15A-C369-26A358BC56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62964" y="-814297"/>
            <a:ext cx="10447020" cy="7031649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79DD238F-1D9D-8269-6375-A9B5EB0860C9}"/>
              </a:ext>
            </a:extLst>
          </p:cNvPr>
          <p:cNvSpPr txBox="1"/>
          <p:nvPr/>
        </p:nvSpPr>
        <p:spPr>
          <a:xfrm rot="120000">
            <a:off x="5825473" y="2520410"/>
            <a:ext cx="3749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/>
              <a:t>Schulbus </a:t>
            </a:r>
            <a:r>
              <a:rPr lang="de-DE" sz="3200" dirty="0" err="1"/>
              <a:t>Tägerst</a:t>
            </a:r>
            <a:endParaRPr lang="de-DE" sz="3200" dirty="0"/>
          </a:p>
        </p:txBody>
      </p:sp>
    </p:spTree>
    <p:extLst>
      <p:ext uri="{BB962C8B-B14F-4D97-AF65-F5344CB8AC3E}">
        <p14:creationId xmlns:p14="http://schemas.microsoft.com/office/powerpoint/2010/main" val="3944695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DE8DE5-3145-3D0F-4096-20CE78B7AB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CAB3BDE-C4A2-C484-BA8B-C7F828C432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pic>
        <p:nvPicPr>
          <p:cNvPr id="7" name="Grafik 6" descr="Ein Bild, das Kleidung, Person, Mann, Himmel enthält.&#10;&#10;Automatisch generierte Beschreibung">
            <a:extLst>
              <a:ext uri="{FF2B5EF4-FFF2-40B4-BE49-F238E27FC236}">
                <a16:creationId xmlns:a16="http://schemas.microsoft.com/office/drawing/2014/main" id="{8E0296D0-7288-A1E3-A4C7-F3372D027E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42938" y="-3390883"/>
            <a:ext cx="10429875" cy="10736637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8B533C6D-74E6-AC89-8AE7-D4ABF346E419}"/>
              </a:ext>
            </a:extLst>
          </p:cNvPr>
          <p:cNvSpPr txBox="1"/>
          <p:nvPr/>
        </p:nvSpPr>
        <p:spPr>
          <a:xfrm>
            <a:off x="418514" y="211504"/>
            <a:ext cx="45670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>
                <a:solidFill>
                  <a:schemeClr val="bg1"/>
                </a:solidFill>
              </a:rPr>
              <a:t>Verabschiedung Lehrer Kunz</a:t>
            </a:r>
          </a:p>
        </p:txBody>
      </p:sp>
    </p:spTree>
    <p:extLst>
      <p:ext uri="{BB962C8B-B14F-4D97-AF65-F5344CB8AC3E}">
        <p14:creationId xmlns:p14="http://schemas.microsoft.com/office/powerpoint/2010/main" val="2694994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595B3C-8AA4-3EF1-DFD3-D9C1FDAEE4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Inhaltsplatzhalter 4" descr="Ein Bild, das Himmel, Kleidung, draußen, Menschen enthält.&#10;&#10;Automatisch generierte Beschreibung">
            <a:extLst>
              <a:ext uri="{FF2B5EF4-FFF2-40B4-BE49-F238E27FC236}">
                <a16:creationId xmlns:a16="http://schemas.microsoft.com/office/drawing/2014/main" id="{F726ADA0-E127-AADC-87EA-28447313D3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927197"/>
            <a:ext cx="9161145" cy="9276621"/>
          </a:xfrm>
        </p:spPr>
      </p:pic>
    </p:spTree>
    <p:extLst>
      <p:ext uri="{BB962C8B-B14F-4D97-AF65-F5344CB8AC3E}">
        <p14:creationId xmlns:p14="http://schemas.microsoft.com/office/powerpoint/2010/main" val="181846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DE8DE5-3145-3D0F-4096-20CE78B7AB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CAB3BDE-C4A2-C484-BA8B-C7F828C432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pic>
        <p:nvPicPr>
          <p:cNvPr id="7" name="Grafik 6" descr="Ein Bild, das draußen, Musik, Kleidung, Trommel enthält.&#10;&#10;Automatisch generierte Beschreibung">
            <a:extLst>
              <a:ext uri="{FF2B5EF4-FFF2-40B4-BE49-F238E27FC236}">
                <a16:creationId xmlns:a16="http://schemas.microsoft.com/office/drawing/2014/main" id="{1803C2C0-D67C-1670-C7D5-CD13166203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451311"/>
            <a:ext cx="10327901" cy="10989945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0F8BA7B6-8572-4656-5261-1034AC99D254}"/>
              </a:ext>
            </a:extLst>
          </p:cNvPr>
          <p:cNvSpPr txBox="1"/>
          <p:nvPr/>
        </p:nvSpPr>
        <p:spPr>
          <a:xfrm rot="-180000">
            <a:off x="6188472" y="334613"/>
            <a:ext cx="25945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chemeClr val="bg1"/>
                </a:solidFill>
              </a:rPr>
              <a:t>Dreamteam</a:t>
            </a:r>
          </a:p>
        </p:txBody>
      </p:sp>
    </p:spTree>
    <p:extLst>
      <p:ext uri="{BB962C8B-B14F-4D97-AF65-F5344CB8AC3E}">
        <p14:creationId xmlns:p14="http://schemas.microsoft.com/office/powerpoint/2010/main" val="1791176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DE8DE5-3145-3D0F-4096-20CE78B7AB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CAB3BDE-C4A2-C484-BA8B-C7F828C432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pic>
        <p:nvPicPr>
          <p:cNvPr id="5" name="Grafik 4" descr="Ein Bild, das Gebäude, Haus, Fenster, draußen enthält.&#10;&#10;Automatisch generierte Beschreibung">
            <a:extLst>
              <a:ext uri="{FF2B5EF4-FFF2-40B4-BE49-F238E27FC236}">
                <a16:creationId xmlns:a16="http://schemas.microsoft.com/office/drawing/2014/main" id="{2B7CF4BE-32A1-5341-EC92-F96B19627D6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4728" y="-439615"/>
            <a:ext cx="9652338" cy="6110653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238E9D89-DE5D-78D0-27D2-DF8DC4E433F0}"/>
              </a:ext>
            </a:extLst>
          </p:cNvPr>
          <p:cNvSpPr txBox="1"/>
          <p:nvPr/>
        </p:nvSpPr>
        <p:spPr>
          <a:xfrm>
            <a:off x="567350" y="681452"/>
            <a:ext cx="14398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 err="1"/>
              <a:t>Aumüli</a:t>
            </a:r>
            <a:endParaRPr lang="de-DE" sz="3200" dirty="0"/>
          </a:p>
        </p:txBody>
      </p:sp>
    </p:spTree>
    <p:extLst>
      <p:ext uri="{BB962C8B-B14F-4D97-AF65-F5344CB8AC3E}">
        <p14:creationId xmlns:p14="http://schemas.microsoft.com/office/powerpoint/2010/main" val="372550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DE8DE5-3145-3D0F-4096-20CE78B7AB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CAB3BDE-C4A2-C484-BA8B-C7F828C432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pic>
        <p:nvPicPr>
          <p:cNvPr id="5" name="Grafik 4" descr="Ein Bild, das Mobiliar, Tisch, Im Haus, Fenster enthält.&#10;&#10;Automatisch generierte Beschreibung">
            <a:extLst>
              <a:ext uri="{FF2B5EF4-FFF2-40B4-BE49-F238E27FC236}">
                <a16:creationId xmlns:a16="http://schemas.microsoft.com/office/drawing/2014/main" id="{37F8EB3E-F078-B6C7-EA1A-45F0416AA6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8389" y="-1010499"/>
            <a:ext cx="9613745" cy="6482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365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DE8DE5-3145-3D0F-4096-20CE78B7AB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CAB3BDE-C4A2-C484-BA8B-C7F828C432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pic>
        <p:nvPicPr>
          <p:cNvPr id="5" name="Grafik 4" descr="Ein Bild, das Gras, Gebäude, Haus, draußen enthält.&#10;&#10;Automatisch generierte Beschreibung">
            <a:extLst>
              <a:ext uri="{FF2B5EF4-FFF2-40B4-BE49-F238E27FC236}">
                <a16:creationId xmlns:a16="http://schemas.microsoft.com/office/drawing/2014/main" id="{992EE701-99D9-730E-9D06-FCE97E6304B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143063"/>
            <a:ext cx="9156417" cy="643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859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DE8DE5-3145-3D0F-4096-20CE78B7AB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CAB3BDE-C4A2-C484-BA8B-C7F828C432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pic>
        <p:nvPicPr>
          <p:cNvPr id="7" name="Grafik 6" descr="Ein Bild, das draußen, Schwarzweiß, Himmel, Baum enthält.&#10;&#10;Automatisch generierte Beschreibung">
            <a:extLst>
              <a:ext uri="{FF2B5EF4-FFF2-40B4-BE49-F238E27FC236}">
                <a16:creationId xmlns:a16="http://schemas.microsoft.com/office/drawing/2014/main" id="{E515DD25-2248-CD4E-D757-70EB673EE1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615461"/>
            <a:ext cx="9132614" cy="5826798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56D9D4D1-6282-58B6-5995-056B2BA883A9}"/>
              </a:ext>
            </a:extLst>
          </p:cNvPr>
          <p:cNvSpPr txBox="1"/>
          <p:nvPr/>
        </p:nvSpPr>
        <p:spPr>
          <a:xfrm>
            <a:off x="5521569" y="61546"/>
            <a:ext cx="27783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Postkarte Stallikon</a:t>
            </a:r>
          </a:p>
        </p:txBody>
      </p:sp>
    </p:spTree>
    <p:extLst>
      <p:ext uri="{BB962C8B-B14F-4D97-AF65-F5344CB8AC3E}">
        <p14:creationId xmlns:p14="http://schemas.microsoft.com/office/powerpoint/2010/main" val="3083251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DE8DE5-3145-3D0F-4096-20CE78B7AB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CAB3BDE-C4A2-C484-BA8B-C7F828C432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6D9D4D1-6282-58B6-5995-056B2BA883A9}"/>
              </a:ext>
            </a:extLst>
          </p:cNvPr>
          <p:cNvSpPr txBox="1"/>
          <p:nvPr/>
        </p:nvSpPr>
        <p:spPr>
          <a:xfrm>
            <a:off x="5521569" y="61546"/>
            <a:ext cx="27783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Postkarte Stallikon</a:t>
            </a:r>
          </a:p>
        </p:txBody>
      </p:sp>
      <p:pic>
        <p:nvPicPr>
          <p:cNvPr id="5" name="Grafik 4" descr="Ein Bild, das draußen, Fenster, Himmel, Fotopapier enthält.&#10;&#10;Automatisch generierte Beschreibung">
            <a:extLst>
              <a:ext uri="{FF2B5EF4-FFF2-40B4-BE49-F238E27FC236}">
                <a16:creationId xmlns:a16="http://schemas.microsoft.com/office/drawing/2014/main" id="{2C50C550-86D2-ED1D-B7CC-94A9243B515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9821" y="-511704"/>
            <a:ext cx="9783641" cy="7345076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312B87FC-C08B-34E6-8E6E-D1D045B21C35}"/>
              </a:ext>
            </a:extLst>
          </p:cNvPr>
          <p:cNvSpPr txBox="1"/>
          <p:nvPr/>
        </p:nvSpPr>
        <p:spPr>
          <a:xfrm>
            <a:off x="1191965" y="113105"/>
            <a:ext cx="1408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/>
              <a:t>Schloss</a:t>
            </a:r>
          </a:p>
        </p:txBody>
      </p:sp>
    </p:spTree>
    <p:extLst>
      <p:ext uri="{BB962C8B-B14F-4D97-AF65-F5344CB8AC3E}">
        <p14:creationId xmlns:p14="http://schemas.microsoft.com/office/powerpoint/2010/main" val="4119436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DE8DE5-3145-3D0F-4096-20CE78B7AB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CAB3BDE-C4A2-C484-BA8B-C7F828C432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6D9D4D1-6282-58B6-5995-056B2BA883A9}"/>
              </a:ext>
            </a:extLst>
          </p:cNvPr>
          <p:cNvSpPr txBox="1"/>
          <p:nvPr/>
        </p:nvSpPr>
        <p:spPr>
          <a:xfrm>
            <a:off x="5521569" y="61546"/>
            <a:ext cx="27783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Postkarte Stallikon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312B87FC-C08B-34E6-8E6E-D1D045B21C35}"/>
              </a:ext>
            </a:extLst>
          </p:cNvPr>
          <p:cNvSpPr txBox="1"/>
          <p:nvPr/>
        </p:nvSpPr>
        <p:spPr>
          <a:xfrm>
            <a:off x="1191965" y="113105"/>
            <a:ext cx="1408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/>
              <a:t>Schloss</a:t>
            </a:r>
          </a:p>
        </p:txBody>
      </p:sp>
      <p:pic>
        <p:nvPicPr>
          <p:cNvPr id="7" name="Grafik 6" descr="Ein Bild, das draußen, Fenster, Schwarzweiß, Gebäude enthält.&#10;&#10;Automatisch generierte Beschreibung">
            <a:extLst>
              <a:ext uri="{FF2B5EF4-FFF2-40B4-BE49-F238E27FC236}">
                <a16:creationId xmlns:a16="http://schemas.microsoft.com/office/drawing/2014/main" id="{C173ADBF-75FF-0245-5098-584398DC6F3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13495" y="-998733"/>
            <a:ext cx="9857495" cy="7400522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35A7EEFB-C5E9-C30A-CD26-C64B6021B14F}"/>
              </a:ext>
            </a:extLst>
          </p:cNvPr>
          <p:cNvSpPr txBox="1"/>
          <p:nvPr/>
        </p:nvSpPr>
        <p:spPr>
          <a:xfrm>
            <a:off x="2472113" y="230643"/>
            <a:ext cx="11015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P o s t</a:t>
            </a:r>
          </a:p>
        </p:txBody>
      </p:sp>
    </p:spTree>
    <p:extLst>
      <p:ext uri="{BB962C8B-B14F-4D97-AF65-F5344CB8AC3E}">
        <p14:creationId xmlns:p14="http://schemas.microsoft.com/office/powerpoint/2010/main" val="559878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31885" y="-105508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208E1CC7-DE61-A201-E79C-FC68A2AB6072}"/>
              </a:ext>
            </a:extLst>
          </p:cNvPr>
          <p:cNvSpPr txBox="1"/>
          <p:nvPr/>
        </p:nvSpPr>
        <p:spPr>
          <a:xfrm>
            <a:off x="211016" y="4519246"/>
            <a:ext cx="31715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 err="1"/>
              <a:t>Burestübli</a:t>
            </a:r>
            <a:r>
              <a:rPr lang="de-DE" sz="2800" dirty="0"/>
              <a:t> ca. 1935</a:t>
            </a:r>
          </a:p>
        </p:txBody>
      </p:sp>
      <p:pic>
        <p:nvPicPr>
          <p:cNvPr id="6" name="Grafik 5" descr="Ein Bild, das draußen, Himmel, Gebäude, Straße enthält.&#10;&#10;Automatisch generierte Beschreibung">
            <a:extLst>
              <a:ext uri="{FF2B5EF4-FFF2-40B4-BE49-F238E27FC236}">
                <a16:creationId xmlns:a16="http://schemas.microsoft.com/office/drawing/2014/main" id="{407EEBA9-C463-91B1-91FA-35365D9F2E1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61646" y="-2423323"/>
            <a:ext cx="10172700" cy="7637162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CED3650D-30E8-C71F-B328-5B8367CBF530}"/>
              </a:ext>
            </a:extLst>
          </p:cNvPr>
          <p:cNvSpPr txBox="1"/>
          <p:nvPr/>
        </p:nvSpPr>
        <p:spPr>
          <a:xfrm>
            <a:off x="2162907" y="219808"/>
            <a:ext cx="26213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Das 1. Postauto</a:t>
            </a:r>
          </a:p>
        </p:txBody>
      </p:sp>
    </p:spTree>
    <p:extLst>
      <p:ext uri="{BB962C8B-B14F-4D97-AF65-F5344CB8AC3E}">
        <p14:creationId xmlns:p14="http://schemas.microsoft.com/office/powerpoint/2010/main" val="2310446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4F752B-9490-6217-B4F5-91F116905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Inhaltsplatzhalter 4" descr="Ein Bild, das draußen, Text, Baum, Rad enthält.&#10;&#10;Automatisch generierte Beschreibung">
            <a:extLst>
              <a:ext uri="{FF2B5EF4-FFF2-40B4-BE49-F238E27FC236}">
                <a16:creationId xmlns:a16="http://schemas.microsoft.com/office/drawing/2014/main" id="{B6C33D2F-5A86-F47E-7743-BCB67764FC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0338" y="-1464379"/>
            <a:ext cx="9214338" cy="6917672"/>
          </a:xfr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0B620B1E-A216-0749-372D-D58EEC89EF50}"/>
              </a:ext>
            </a:extLst>
          </p:cNvPr>
          <p:cNvSpPr txBox="1"/>
          <p:nvPr/>
        </p:nvSpPr>
        <p:spPr>
          <a:xfrm rot="-180000">
            <a:off x="5635868" y="2826540"/>
            <a:ext cx="5161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/>
              <a:t>Schützenhaus 1925</a:t>
            </a:r>
          </a:p>
        </p:txBody>
      </p:sp>
    </p:spTree>
    <p:extLst>
      <p:ext uri="{BB962C8B-B14F-4D97-AF65-F5344CB8AC3E}">
        <p14:creationId xmlns:p14="http://schemas.microsoft.com/office/powerpoint/2010/main" val="234620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00A67385-8229-8641-4A01-FCD425ADACB1}"/>
              </a:ext>
            </a:extLst>
          </p:cNvPr>
          <p:cNvSpPr/>
          <p:nvPr/>
        </p:nvSpPr>
        <p:spPr>
          <a:xfrm>
            <a:off x="-140677" y="-83436"/>
            <a:ext cx="10902461" cy="681174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4DE8DE5-3145-3D0F-4096-20CE78B7AB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CAB3BDE-C4A2-C484-BA8B-C7F828C432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6D9D4D1-6282-58B6-5995-056B2BA883A9}"/>
              </a:ext>
            </a:extLst>
          </p:cNvPr>
          <p:cNvSpPr txBox="1"/>
          <p:nvPr/>
        </p:nvSpPr>
        <p:spPr>
          <a:xfrm>
            <a:off x="5521569" y="61546"/>
            <a:ext cx="27783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Postkarte Stallikon</a:t>
            </a:r>
          </a:p>
        </p:txBody>
      </p:sp>
      <p:pic>
        <p:nvPicPr>
          <p:cNvPr id="5" name="Grafik 4" descr="Ein Bild, das draußen, Gebäude, Fenster, Dach enthält.&#10;&#10;Automatisch generierte Beschreibung">
            <a:extLst>
              <a:ext uri="{FF2B5EF4-FFF2-40B4-BE49-F238E27FC236}">
                <a16:creationId xmlns:a16="http://schemas.microsoft.com/office/drawing/2014/main" id="{7EAC97B2-675C-7F38-EF5B-EFAF69FC8D8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80440" y="-221987"/>
            <a:ext cx="10124440" cy="7600931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2713707" y="3681740"/>
            <a:ext cx="24737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 err="1">
                <a:solidFill>
                  <a:schemeClr val="bg1"/>
                </a:solidFill>
              </a:rPr>
              <a:t>Weidhogerweg</a:t>
            </a:r>
            <a:endParaRPr lang="de-DE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872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DE8DE5-3145-3D0F-4096-20CE78B7AB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CAB3BDE-C4A2-C484-BA8B-C7F828C432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6D9D4D1-6282-58B6-5995-056B2BA883A9}"/>
              </a:ext>
            </a:extLst>
          </p:cNvPr>
          <p:cNvSpPr txBox="1"/>
          <p:nvPr/>
        </p:nvSpPr>
        <p:spPr>
          <a:xfrm>
            <a:off x="5521569" y="61546"/>
            <a:ext cx="27783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Postkarte Stallikon</a:t>
            </a:r>
          </a:p>
        </p:txBody>
      </p:sp>
      <p:pic>
        <p:nvPicPr>
          <p:cNvPr id="7" name="Grafik 6" descr="Ein Bild, das draußen, Baum, Schwarzweiß, Gebäude enthält.&#10;&#10;Automatisch generierte Beschreibung">
            <a:extLst>
              <a:ext uri="{FF2B5EF4-FFF2-40B4-BE49-F238E27FC236}">
                <a16:creationId xmlns:a16="http://schemas.microsoft.com/office/drawing/2014/main" id="{2AF125F1-0DA1-ABB7-4EF6-17F56935345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52195"/>
            <a:ext cx="9180823" cy="6892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925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DE8DE5-3145-3D0F-4096-20CE78B7AB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CAB3BDE-C4A2-C484-BA8B-C7F828C432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6D9D4D1-6282-58B6-5995-056B2BA883A9}"/>
              </a:ext>
            </a:extLst>
          </p:cNvPr>
          <p:cNvSpPr txBox="1"/>
          <p:nvPr/>
        </p:nvSpPr>
        <p:spPr>
          <a:xfrm>
            <a:off x="5521569" y="61546"/>
            <a:ext cx="27783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Postkarte Stallikon</a:t>
            </a:r>
          </a:p>
        </p:txBody>
      </p:sp>
      <p:pic>
        <p:nvPicPr>
          <p:cNvPr id="5" name="Grafik 4" descr="Ein Bild, das draußen, Baum, Berg, Screenshot enthält.&#10;&#10;Automatisch generierte Beschreibung">
            <a:extLst>
              <a:ext uri="{FF2B5EF4-FFF2-40B4-BE49-F238E27FC236}">
                <a16:creationId xmlns:a16="http://schemas.microsoft.com/office/drawing/2014/main" id="{62F754F8-127E-B7E5-D21F-5173CCAC2C5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489" y="-544159"/>
            <a:ext cx="9426357" cy="7076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088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00A67385-8229-8641-4A01-FCD425ADACB1}"/>
              </a:ext>
            </a:extLst>
          </p:cNvPr>
          <p:cNvSpPr/>
          <p:nvPr/>
        </p:nvSpPr>
        <p:spPr>
          <a:xfrm>
            <a:off x="-140677" y="-83436"/>
            <a:ext cx="10902461" cy="681174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4DE8DE5-3145-3D0F-4096-20CE78B7AB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CAB3BDE-C4A2-C484-BA8B-C7F828C432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6D9D4D1-6282-58B6-5995-056B2BA883A9}"/>
              </a:ext>
            </a:extLst>
          </p:cNvPr>
          <p:cNvSpPr txBox="1"/>
          <p:nvPr/>
        </p:nvSpPr>
        <p:spPr>
          <a:xfrm>
            <a:off x="5521569" y="61546"/>
            <a:ext cx="27783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Postkarte Stallikon</a:t>
            </a:r>
          </a:p>
        </p:txBody>
      </p:sp>
      <p:pic>
        <p:nvPicPr>
          <p:cNvPr id="10" name="Grafik 9" descr="Ein Bild, das draußen, Baum, Himmel, Schwarzweiß enthält.&#10;&#10;Automatisch generierte Beschreibung">
            <a:extLst>
              <a:ext uri="{FF2B5EF4-FFF2-40B4-BE49-F238E27FC236}">
                <a16:creationId xmlns:a16="http://schemas.microsoft.com/office/drawing/2014/main" id="{5621B4BA-EA19-B872-F784-FF2FF75BD05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005" y="-61546"/>
            <a:ext cx="8033989" cy="603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121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DE8DE5-3145-3D0F-4096-20CE78B7AB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CAB3BDE-C4A2-C484-BA8B-C7F828C432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 descr="Ein Bild, das Kleidung, Person, Gebäude, draußen enthält.&#10;&#10;Automatisch generierte Beschreibung">
            <a:extLst>
              <a:ext uri="{FF2B5EF4-FFF2-40B4-BE49-F238E27FC236}">
                <a16:creationId xmlns:a16="http://schemas.microsoft.com/office/drawing/2014/main" id="{A2448534-D06E-0AF5-3F08-B7A36743E9F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088" y="-111318"/>
            <a:ext cx="9184428" cy="5715841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4554126" y="841772"/>
            <a:ext cx="39059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Schüler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93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DE8DE5-3145-3D0F-4096-20CE78B7AB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CAB3BDE-C4A2-C484-BA8B-C7F828C432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pic>
        <p:nvPicPr>
          <p:cNvPr id="7" name="Grafik 6" descr="Ein Bild, das Kleidung, draußen, Person, Gebäude enthält.&#10;&#10;Automatisch generierte Beschreibung">
            <a:extLst>
              <a:ext uri="{FF2B5EF4-FFF2-40B4-BE49-F238E27FC236}">
                <a16:creationId xmlns:a16="http://schemas.microsoft.com/office/drawing/2014/main" id="{439E1973-ACB9-363A-7801-0259DD3F2CE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8306" y="-685799"/>
            <a:ext cx="9297814" cy="6555428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05999179-1259-71D4-B8A3-09E9F78EE338}"/>
              </a:ext>
            </a:extLst>
          </p:cNvPr>
          <p:cNvSpPr txBox="1"/>
          <p:nvPr/>
        </p:nvSpPr>
        <p:spPr>
          <a:xfrm>
            <a:off x="2171700" y="3024246"/>
            <a:ext cx="51290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>
                <a:solidFill>
                  <a:schemeClr val="bg1"/>
                </a:solidFill>
              </a:rPr>
              <a:t>Konfirmation Palmsonntag 1957</a:t>
            </a:r>
          </a:p>
        </p:txBody>
      </p:sp>
    </p:spTree>
    <p:extLst>
      <p:ext uri="{BB962C8B-B14F-4D97-AF65-F5344CB8AC3E}">
        <p14:creationId xmlns:p14="http://schemas.microsoft.com/office/powerpoint/2010/main" val="2828014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DE8DE5-3145-3D0F-4096-20CE78B7AB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CAB3BDE-C4A2-C484-BA8B-C7F828C432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pic>
        <p:nvPicPr>
          <p:cNvPr id="7" name="Grafik 6" descr="Ein Bild, das Kleidung, Person, Lächeln, draußen enthält.&#10;&#10;Automatisch generierte Beschreibung">
            <a:extLst>
              <a:ext uri="{FF2B5EF4-FFF2-40B4-BE49-F238E27FC236}">
                <a16:creationId xmlns:a16="http://schemas.microsoft.com/office/drawing/2014/main" id="{ADED9146-51BA-2BC4-3655-134CEED80B7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78236"/>
            <a:ext cx="9144000" cy="6653986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D02EE245-538D-7FD4-6DED-B79D5A343F8E}"/>
              </a:ext>
            </a:extLst>
          </p:cNvPr>
          <p:cNvSpPr txBox="1"/>
          <p:nvPr/>
        </p:nvSpPr>
        <p:spPr>
          <a:xfrm>
            <a:off x="1250542" y="4010989"/>
            <a:ext cx="9541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>
                <a:solidFill>
                  <a:schemeClr val="bg1"/>
                </a:solidFill>
              </a:rPr>
              <a:t>1960</a:t>
            </a:r>
          </a:p>
        </p:txBody>
      </p:sp>
    </p:spTree>
    <p:extLst>
      <p:ext uri="{BB962C8B-B14F-4D97-AF65-F5344CB8AC3E}">
        <p14:creationId xmlns:p14="http://schemas.microsoft.com/office/powerpoint/2010/main" val="2649371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DE8DE5-3145-3D0F-4096-20CE78B7AB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CAB3BDE-C4A2-C484-BA8B-C7F828C432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D02EE245-538D-7FD4-6DED-B79D5A343F8E}"/>
              </a:ext>
            </a:extLst>
          </p:cNvPr>
          <p:cNvSpPr txBox="1"/>
          <p:nvPr/>
        </p:nvSpPr>
        <p:spPr>
          <a:xfrm>
            <a:off x="1424354" y="3943350"/>
            <a:ext cx="9541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>
                <a:solidFill>
                  <a:schemeClr val="bg1"/>
                </a:solidFill>
              </a:rPr>
              <a:t>1960</a:t>
            </a:r>
          </a:p>
        </p:txBody>
      </p:sp>
      <p:pic>
        <p:nvPicPr>
          <p:cNvPr id="5" name="Grafik 4" descr="Ein Bild, das Kleidung, Person, Mann, Wand enthält.&#10;&#10;Automatisch generierte Beschreibung">
            <a:extLst>
              <a:ext uri="{FF2B5EF4-FFF2-40B4-BE49-F238E27FC236}">
                <a16:creationId xmlns:a16="http://schemas.microsoft.com/office/drawing/2014/main" id="{C088B7B9-C266-8C5F-0FB3-08F82A1EA00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2047" y="-1046285"/>
            <a:ext cx="9492762" cy="7119571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90C554B9-3677-C6AE-DF45-AB2C6B09D606}"/>
              </a:ext>
            </a:extLst>
          </p:cNvPr>
          <p:cNvSpPr txBox="1"/>
          <p:nvPr/>
        </p:nvSpPr>
        <p:spPr>
          <a:xfrm rot="-180000">
            <a:off x="2669282" y="4627578"/>
            <a:ext cx="6166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/>
              <a:t>Theater mit Harry Steinmann</a:t>
            </a:r>
          </a:p>
        </p:txBody>
      </p:sp>
    </p:spTree>
    <p:extLst>
      <p:ext uri="{BB962C8B-B14F-4D97-AF65-F5344CB8AC3E}">
        <p14:creationId xmlns:p14="http://schemas.microsoft.com/office/powerpoint/2010/main" val="3834641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DE8DE5-3145-3D0F-4096-20CE78B7AB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CAB3BDE-C4A2-C484-BA8B-C7F828C432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D02EE245-538D-7FD4-6DED-B79D5A343F8E}"/>
              </a:ext>
            </a:extLst>
          </p:cNvPr>
          <p:cNvSpPr txBox="1"/>
          <p:nvPr/>
        </p:nvSpPr>
        <p:spPr>
          <a:xfrm>
            <a:off x="1424354" y="3943350"/>
            <a:ext cx="9541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>
                <a:solidFill>
                  <a:schemeClr val="bg1"/>
                </a:solidFill>
              </a:rPr>
              <a:t>1960</a:t>
            </a:r>
          </a:p>
        </p:txBody>
      </p:sp>
      <p:pic>
        <p:nvPicPr>
          <p:cNvPr id="7" name="Grafik 6" descr="Ein Bild, das Kleidung, Person, Hochzeitskleid, Kleid enthält.&#10;&#10;Automatisch generierte Beschreibung">
            <a:extLst>
              <a:ext uri="{FF2B5EF4-FFF2-40B4-BE49-F238E27FC236}">
                <a16:creationId xmlns:a16="http://schemas.microsoft.com/office/drawing/2014/main" id="{C2A9CDB9-A38B-92C4-DCB9-FB17E5DDBF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959" y="-2390963"/>
            <a:ext cx="9245917" cy="9056118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0E92A90F-4DF6-9032-2660-5DDCE0455ABA}"/>
              </a:ext>
            </a:extLst>
          </p:cNvPr>
          <p:cNvSpPr txBox="1"/>
          <p:nvPr/>
        </p:nvSpPr>
        <p:spPr>
          <a:xfrm>
            <a:off x="527538" y="518746"/>
            <a:ext cx="17848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/>
              <a:t>Hochzeit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611AE638-E0AC-8DB9-267A-DE656762A375}"/>
              </a:ext>
            </a:extLst>
          </p:cNvPr>
          <p:cNvSpPr txBox="1"/>
          <p:nvPr/>
        </p:nvSpPr>
        <p:spPr>
          <a:xfrm>
            <a:off x="501161" y="4044462"/>
            <a:ext cx="42642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chemeClr val="bg1"/>
                </a:solidFill>
              </a:rPr>
              <a:t>Mit Trachtengruppe</a:t>
            </a:r>
          </a:p>
          <a:p>
            <a:r>
              <a:rPr lang="de-DE" sz="2800" dirty="0" err="1">
                <a:solidFill>
                  <a:schemeClr val="bg1"/>
                </a:solidFill>
              </a:rPr>
              <a:t>Knonaueramt</a:t>
            </a:r>
            <a:endParaRPr lang="de-DE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417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DE8DE5-3145-3D0F-4096-20CE78B7AB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CAB3BDE-C4A2-C484-BA8B-C7F828C432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D02EE245-538D-7FD4-6DED-B79D5A343F8E}"/>
              </a:ext>
            </a:extLst>
          </p:cNvPr>
          <p:cNvSpPr txBox="1"/>
          <p:nvPr/>
        </p:nvSpPr>
        <p:spPr>
          <a:xfrm>
            <a:off x="1424354" y="3943350"/>
            <a:ext cx="9541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>
                <a:solidFill>
                  <a:schemeClr val="bg1"/>
                </a:solidFill>
              </a:rPr>
              <a:t>1960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0E92A90F-4DF6-9032-2660-5DDCE0455ABA}"/>
              </a:ext>
            </a:extLst>
          </p:cNvPr>
          <p:cNvSpPr txBox="1"/>
          <p:nvPr/>
        </p:nvSpPr>
        <p:spPr>
          <a:xfrm>
            <a:off x="527538" y="518746"/>
            <a:ext cx="17848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/>
              <a:t>Hochzeit</a:t>
            </a:r>
          </a:p>
        </p:txBody>
      </p:sp>
      <p:pic>
        <p:nvPicPr>
          <p:cNvPr id="5" name="Grafik 4" descr="Ein Bild, das Kleidung, Person, Gebäude, Schuhwerk enthält.&#10;&#10;Automatisch generierte Beschreibung">
            <a:extLst>
              <a:ext uri="{FF2B5EF4-FFF2-40B4-BE49-F238E27FC236}">
                <a16:creationId xmlns:a16="http://schemas.microsoft.com/office/drawing/2014/main" id="{50BF357A-1F24-FCA7-A4D7-0F415F53DD4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6841" y="-1775621"/>
            <a:ext cx="5776147" cy="8008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92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draußen, Pferd, Straße, Himmel enthält.&#10;&#10;Automatisch generierte Beschreibung">
            <a:extLst>
              <a:ext uri="{FF2B5EF4-FFF2-40B4-BE49-F238E27FC236}">
                <a16:creationId xmlns:a16="http://schemas.microsoft.com/office/drawing/2014/main" id="{FB30ABEC-E818-8870-EE82-908B64D5AD8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830217"/>
            <a:ext cx="9733085" cy="6803934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0E92A90F-4DF6-9032-2660-5DDCE0455ABA}"/>
              </a:ext>
            </a:extLst>
          </p:cNvPr>
          <p:cNvSpPr txBox="1"/>
          <p:nvPr/>
        </p:nvSpPr>
        <p:spPr>
          <a:xfrm>
            <a:off x="527538" y="518746"/>
            <a:ext cx="17848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800" dirty="0"/>
              <a:t>Hochzeit</a:t>
            </a:r>
          </a:p>
          <a:p>
            <a:pPr algn="r"/>
            <a:r>
              <a:rPr lang="de-DE" sz="2800" dirty="0"/>
              <a:t>1998</a:t>
            </a:r>
          </a:p>
        </p:txBody>
      </p:sp>
    </p:spTree>
    <p:extLst>
      <p:ext uri="{BB962C8B-B14F-4D97-AF65-F5344CB8AC3E}">
        <p14:creationId xmlns:p14="http://schemas.microsoft.com/office/powerpoint/2010/main" val="1858292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0E92A90F-4DF6-9032-2660-5DDCE0455ABA}"/>
              </a:ext>
            </a:extLst>
          </p:cNvPr>
          <p:cNvSpPr txBox="1"/>
          <p:nvPr/>
        </p:nvSpPr>
        <p:spPr>
          <a:xfrm>
            <a:off x="527538" y="518746"/>
            <a:ext cx="17848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800" dirty="0"/>
              <a:t>Hochzeit</a:t>
            </a:r>
          </a:p>
          <a:p>
            <a:pPr algn="r"/>
            <a:r>
              <a:rPr lang="de-DE" sz="2800" dirty="0"/>
              <a:t>1998</a:t>
            </a:r>
          </a:p>
        </p:txBody>
      </p:sp>
      <p:pic>
        <p:nvPicPr>
          <p:cNvPr id="3" name="Grafik 2" descr="Ein Bild, das Kleidung, Person, Hochzeitskleid, Kleid enthält.&#10;&#10;Automatisch generierte Beschreibung">
            <a:extLst>
              <a:ext uri="{FF2B5EF4-FFF2-40B4-BE49-F238E27FC236}">
                <a16:creationId xmlns:a16="http://schemas.microsoft.com/office/drawing/2014/main" id="{ECE6BC5C-DEAF-EB08-5D50-A37B56408C1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551292"/>
            <a:ext cx="9339163" cy="701138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AB5D1CC1-24DF-2831-AFD5-FB5A8601C5C9}"/>
              </a:ext>
            </a:extLst>
          </p:cNvPr>
          <p:cNvSpPr txBox="1"/>
          <p:nvPr/>
        </p:nvSpPr>
        <p:spPr>
          <a:xfrm>
            <a:off x="323275" y="2954400"/>
            <a:ext cx="205370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>
                <a:solidFill>
                  <a:schemeClr val="bg1"/>
                </a:solidFill>
              </a:rPr>
              <a:t>Hochzeit </a:t>
            </a:r>
          </a:p>
          <a:p>
            <a:r>
              <a:rPr lang="de-DE" sz="2800" dirty="0">
                <a:solidFill>
                  <a:schemeClr val="bg1"/>
                </a:solidFill>
              </a:rPr>
              <a:t>H. &amp; </a:t>
            </a:r>
            <a:r>
              <a:rPr lang="de-DE" sz="2800" dirty="0" err="1">
                <a:solidFill>
                  <a:schemeClr val="bg1"/>
                </a:solidFill>
              </a:rPr>
              <a:t>B.Dubs</a:t>
            </a:r>
            <a:endParaRPr lang="de-DE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791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pic>
        <p:nvPicPr>
          <p:cNvPr id="5" name="Grafik 4" descr="Ein Bild, das Kleidung, Person, Mann, Anzug enthält.&#10;&#10;Automatisch generierte Beschreibung">
            <a:extLst>
              <a:ext uri="{FF2B5EF4-FFF2-40B4-BE49-F238E27FC236}">
                <a16:creationId xmlns:a16="http://schemas.microsoft.com/office/drawing/2014/main" id="{AA2E9439-34E9-FDA6-EDB3-4AE63956110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64835" y="-1185171"/>
            <a:ext cx="11249840" cy="844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403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AB5D1CC1-24DF-2831-AFD5-FB5A8601C5C9}"/>
              </a:ext>
            </a:extLst>
          </p:cNvPr>
          <p:cNvSpPr txBox="1"/>
          <p:nvPr/>
        </p:nvSpPr>
        <p:spPr>
          <a:xfrm>
            <a:off x="323275" y="2954400"/>
            <a:ext cx="24618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Hochzeit Dubs</a:t>
            </a:r>
          </a:p>
        </p:txBody>
      </p:sp>
      <p:pic>
        <p:nvPicPr>
          <p:cNvPr id="5" name="Grafik 4" descr="Ein Bild, das draußen, Fotopapier, Himmel, Baum enthält.&#10;&#10;Automatisch generierte Beschreibung">
            <a:extLst>
              <a:ext uri="{FF2B5EF4-FFF2-40B4-BE49-F238E27FC236}">
                <a16:creationId xmlns:a16="http://schemas.microsoft.com/office/drawing/2014/main" id="{D8636528-4319-3CE5-3680-FADF8A38186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4639" y="-1781349"/>
            <a:ext cx="10195941" cy="7654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31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AB5D1CC1-24DF-2831-AFD5-FB5A8601C5C9}"/>
              </a:ext>
            </a:extLst>
          </p:cNvPr>
          <p:cNvSpPr txBox="1"/>
          <p:nvPr/>
        </p:nvSpPr>
        <p:spPr>
          <a:xfrm>
            <a:off x="323275" y="2954400"/>
            <a:ext cx="24618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Hochzeit Dubs</a:t>
            </a:r>
          </a:p>
        </p:txBody>
      </p:sp>
      <p:pic>
        <p:nvPicPr>
          <p:cNvPr id="3" name="Grafik 2" descr="Ein Bild, das Gebäude, draußen, Säugetier, Wagen enthält.&#10;&#10;Automatisch generierte Beschreibung">
            <a:extLst>
              <a:ext uri="{FF2B5EF4-FFF2-40B4-BE49-F238E27FC236}">
                <a16:creationId xmlns:a16="http://schemas.microsoft.com/office/drawing/2014/main" id="{78436334-EEE1-BC38-7935-D96F722646F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90146" y="-1078510"/>
            <a:ext cx="9517409" cy="714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258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DE8DE5-3145-3D0F-4096-20CE78B7AB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CAB3BDE-C4A2-C484-BA8B-C7F828C432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pic>
        <p:nvPicPr>
          <p:cNvPr id="5" name="Grafik 4" descr="Ein Bild, das draußen, Baum, Himmel, Fotopapier enthält.&#10;&#10;Automatisch generierte Beschreibung">
            <a:extLst>
              <a:ext uri="{FF2B5EF4-FFF2-40B4-BE49-F238E27FC236}">
                <a16:creationId xmlns:a16="http://schemas.microsoft.com/office/drawing/2014/main" id="{AB1501F5-70AB-D2D5-DE05-04248C44815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7016" y="0"/>
            <a:ext cx="9558031" cy="5989048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84B4E1FD-CCF5-270C-A12B-3EC65734BF1B}"/>
              </a:ext>
            </a:extLst>
          </p:cNvPr>
          <p:cNvSpPr txBox="1"/>
          <p:nvPr/>
        </p:nvSpPr>
        <p:spPr>
          <a:xfrm>
            <a:off x="1784838" y="676930"/>
            <a:ext cx="18535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Tobel 1962</a:t>
            </a:r>
          </a:p>
        </p:txBody>
      </p:sp>
    </p:spTree>
    <p:extLst>
      <p:ext uri="{BB962C8B-B14F-4D97-AF65-F5344CB8AC3E}">
        <p14:creationId xmlns:p14="http://schemas.microsoft.com/office/powerpoint/2010/main" val="3026019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pic>
        <p:nvPicPr>
          <p:cNvPr id="5" name="Grafik 4" descr="Ein Bild, das Wagen, Pferd, Gespann, Rad enthält.&#10;&#10;Automatisch generierte Beschreibung">
            <a:extLst>
              <a:ext uri="{FF2B5EF4-FFF2-40B4-BE49-F238E27FC236}">
                <a16:creationId xmlns:a16="http://schemas.microsoft.com/office/drawing/2014/main" id="{16A94D21-1059-52AE-C3FE-88455A0D4C5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0109" y="-958362"/>
            <a:ext cx="9263682" cy="6954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326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pic>
        <p:nvPicPr>
          <p:cNvPr id="3" name="Grafik 2" descr="Ein Bild, das Mann, Spiegel, Im Haus, Person enthält.&#10;&#10;Automatisch generierte Beschreibung">
            <a:extLst>
              <a:ext uri="{FF2B5EF4-FFF2-40B4-BE49-F238E27FC236}">
                <a16:creationId xmlns:a16="http://schemas.microsoft.com/office/drawing/2014/main" id="{39722AD2-8FCD-E0FD-84BF-E688763FACF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3321" y="-1367204"/>
            <a:ext cx="10165455" cy="7631723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4A797D9B-79C4-E357-A83C-2F9E1B867147}"/>
              </a:ext>
            </a:extLst>
          </p:cNvPr>
          <p:cNvSpPr txBox="1"/>
          <p:nvPr/>
        </p:nvSpPr>
        <p:spPr>
          <a:xfrm>
            <a:off x="79131" y="2776337"/>
            <a:ext cx="1525995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e-DE" sz="2800" dirty="0"/>
              <a:t>The</a:t>
            </a:r>
          </a:p>
          <a:p>
            <a:pPr algn="r"/>
            <a:r>
              <a:rPr lang="de-DE" sz="2800" dirty="0"/>
              <a:t>Face</a:t>
            </a:r>
          </a:p>
          <a:p>
            <a:pPr algn="r"/>
            <a:r>
              <a:rPr lang="de-DE" sz="2800" dirty="0" err="1"/>
              <a:t>Of</a:t>
            </a:r>
            <a:endParaRPr lang="de-DE" sz="2800" dirty="0"/>
          </a:p>
          <a:p>
            <a:pPr algn="r"/>
            <a:r>
              <a:rPr lang="de-DE" sz="2800" dirty="0"/>
              <a:t>Stallikon</a:t>
            </a:r>
          </a:p>
        </p:txBody>
      </p:sp>
    </p:spTree>
    <p:extLst>
      <p:ext uri="{BB962C8B-B14F-4D97-AF65-F5344CB8AC3E}">
        <p14:creationId xmlns:p14="http://schemas.microsoft.com/office/powerpoint/2010/main" val="606552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Person, Kleidung, Menschliches Gesicht, Mann enthält.&#10;&#10;Automatisch generierte Beschreibung">
            <a:extLst>
              <a:ext uri="{FF2B5EF4-FFF2-40B4-BE49-F238E27FC236}">
                <a16:creationId xmlns:a16="http://schemas.microsoft.com/office/drawing/2014/main" id="{38B2A27A-D4E6-FFF4-C528-23305F6FBC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6808" y="-1369866"/>
            <a:ext cx="9837615" cy="6513366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531120" y="237881"/>
            <a:ext cx="33157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 err="1">
                <a:solidFill>
                  <a:schemeClr val="bg1"/>
                </a:solidFill>
              </a:rPr>
              <a:t>Pfr</a:t>
            </a:r>
            <a:r>
              <a:rPr lang="de-DE" sz="2800" dirty="0">
                <a:solidFill>
                  <a:schemeClr val="bg1"/>
                </a:solidFill>
              </a:rPr>
              <a:t>. Christoph Meyer</a:t>
            </a:r>
          </a:p>
        </p:txBody>
      </p:sp>
    </p:spTree>
    <p:extLst>
      <p:ext uri="{BB962C8B-B14F-4D97-AF65-F5344CB8AC3E}">
        <p14:creationId xmlns:p14="http://schemas.microsoft.com/office/powerpoint/2010/main" val="403500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draußen, Person, Gras, Beerdigung enthält.&#10;&#10;Automatisch generierte Beschreibung">
            <a:extLst>
              <a:ext uri="{FF2B5EF4-FFF2-40B4-BE49-F238E27FC236}">
                <a16:creationId xmlns:a16="http://schemas.microsoft.com/office/drawing/2014/main" id="{D47A1AEE-E5D2-3987-6F90-F0FE20CC055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592713"/>
            <a:ext cx="9911831" cy="6829204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D02EE245-538D-7FD4-6DED-B79D5A343F8E}"/>
              </a:ext>
            </a:extLst>
          </p:cNvPr>
          <p:cNvSpPr txBox="1"/>
          <p:nvPr/>
        </p:nvSpPr>
        <p:spPr>
          <a:xfrm>
            <a:off x="1424354" y="3943350"/>
            <a:ext cx="25526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>
                <a:solidFill>
                  <a:schemeClr val="bg1"/>
                </a:solidFill>
              </a:rPr>
              <a:t>Jagdhornbläser</a:t>
            </a:r>
          </a:p>
        </p:txBody>
      </p:sp>
    </p:spTree>
    <p:extLst>
      <p:ext uri="{BB962C8B-B14F-4D97-AF65-F5344CB8AC3E}">
        <p14:creationId xmlns:p14="http://schemas.microsoft.com/office/powerpoint/2010/main" val="239766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Gras, draußen, Person, Gruppe enthält.&#10;&#10;Automatisch generierte Beschreibung">
            <a:extLst>
              <a:ext uri="{FF2B5EF4-FFF2-40B4-BE49-F238E27FC236}">
                <a16:creationId xmlns:a16="http://schemas.microsoft.com/office/drawing/2014/main" id="{EED50DF2-CD28-CC80-1A79-34BD133295B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571351" cy="5327988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D02EE245-538D-7FD4-6DED-B79D5A343F8E}"/>
              </a:ext>
            </a:extLst>
          </p:cNvPr>
          <p:cNvSpPr txBox="1"/>
          <p:nvPr/>
        </p:nvSpPr>
        <p:spPr>
          <a:xfrm>
            <a:off x="1424354" y="3943350"/>
            <a:ext cx="27573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>
                <a:solidFill>
                  <a:schemeClr val="bg1"/>
                </a:solidFill>
              </a:rPr>
              <a:t>Jagdgesellschaft</a:t>
            </a:r>
          </a:p>
        </p:txBody>
      </p:sp>
    </p:spTree>
    <p:extLst>
      <p:ext uri="{BB962C8B-B14F-4D97-AF65-F5344CB8AC3E}">
        <p14:creationId xmlns:p14="http://schemas.microsoft.com/office/powerpoint/2010/main" val="4181817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31885" y="-105508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D02EE245-538D-7FD4-6DED-B79D5A343F8E}"/>
              </a:ext>
            </a:extLst>
          </p:cNvPr>
          <p:cNvSpPr txBox="1"/>
          <p:nvPr/>
        </p:nvSpPr>
        <p:spPr>
          <a:xfrm>
            <a:off x="1424354" y="3943350"/>
            <a:ext cx="27573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>
                <a:solidFill>
                  <a:schemeClr val="bg1"/>
                </a:solidFill>
              </a:rPr>
              <a:t>Jagdgesellschaft</a:t>
            </a:r>
          </a:p>
        </p:txBody>
      </p:sp>
      <p:pic>
        <p:nvPicPr>
          <p:cNvPr id="4" name="Grafik 3" descr="Ein Bild, das draußen, Gras, Baum, Landschaft enthält.&#10;&#10;Automatisch generierte Beschreibung">
            <a:extLst>
              <a:ext uri="{FF2B5EF4-FFF2-40B4-BE49-F238E27FC236}">
                <a16:creationId xmlns:a16="http://schemas.microsoft.com/office/drawing/2014/main" id="{4B1E0190-6B5D-9548-786E-E95C344EF0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148" y="-4233745"/>
            <a:ext cx="7313866" cy="10867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392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31885" y="-105508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 descr="Ein Bild, das Text, Schrift, Gedenktafel, Platte enthält.&#10;&#10;Automatisch generierte Beschreibung">
            <a:extLst>
              <a:ext uri="{FF2B5EF4-FFF2-40B4-BE49-F238E27FC236}">
                <a16:creationId xmlns:a16="http://schemas.microsoft.com/office/drawing/2014/main" id="{D860D5ED-2E9A-5CB2-907E-79E11F8573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15548" y="-1587501"/>
            <a:ext cx="10405358" cy="6889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067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31885" y="-105508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" name="Grafik 6" descr="Ein Bild, das Gebäude, draußen, Fenster, Haus enthält.&#10;&#10;Automatisch generierte Beschreibung">
            <a:extLst>
              <a:ext uri="{FF2B5EF4-FFF2-40B4-BE49-F238E27FC236}">
                <a16:creationId xmlns:a16="http://schemas.microsoft.com/office/drawing/2014/main" id="{643AA456-65B7-D351-B363-39880764BD3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3164" y="-1288072"/>
            <a:ext cx="6046482" cy="8884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20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31885" y="-105508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D02EE245-538D-7FD4-6DED-B79D5A343F8E}"/>
              </a:ext>
            </a:extLst>
          </p:cNvPr>
          <p:cNvSpPr txBox="1"/>
          <p:nvPr/>
        </p:nvSpPr>
        <p:spPr>
          <a:xfrm>
            <a:off x="1424354" y="3943350"/>
            <a:ext cx="27573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>
                <a:solidFill>
                  <a:schemeClr val="bg1"/>
                </a:solidFill>
              </a:rPr>
              <a:t>Jagdgesellschaft</a:t>
            </a:r>
          </a:p>
        </p:txBody>
      </p:sp>
      <p:pic>
        <p:nvPicPr>
          <p:cNvPr id="3" name="Grafik 2" descr="Ein Bild, das draußen, Fenster, Gebäude, Pflanze enthält.&#10;&#10;Automatisch generierte Beschreibung">
            <a:extLst>
              <a:ext uri="{FF2B5EF4-FFF2-40B4-BE49-F238E27FC236}">
                <a16:creationId xmlns:a16="http://schemas.microsoft.com/office/drawing/2014/main" id="{551D3102-D2EC-9117-AF71-1663A06414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016" y="-2227266"/>
            <a:ext cx="8379070" cy="12209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07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31885" y="-105508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D02EE245-538D-7FD4-6DED-B79D5A343F8E}"/>
              </a:ext>
            </a:extLst>
          </p:cNvPr>
          <p:cNvSpPr txBox="1"/>
          <p:nvPr/>
        </p:nvSpPr>
        <p:spPr>
          <a:xfrm>
            <a:off x="1424354" y="3943350"/>
            <a:ext cx="27573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>
                <a:solidFill>
                  <a:schemeClr val="bg1"/>
                </a:solidFill>
              </a:rPr>
              <a:t>Jagdgesellschaft</a:t>
            </a:r>
          </a:p>
        </p:txBody>
      </p:sp>
      <p:pic>
        <p:nvPicPr>
          <p:cNvPr id="4" name="Grafik 3" descr="Ein Bild, das draußen, Himmel, Wolke, Baum enthält.&#10;&#10;Automatisch generierte Beschreibung">
            <a:extLst>
              <a:ext uri="{FF2B5EF4-FFF2-40B4-BE49-F238E27FC236}">
                <a16:creationId xmlns:a16="http://schemas.microsoft.com/office/drawing/2014/main" id="{51552B56-1AE5-8776-71A1-9056C82F47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235" y="-2639945"/>
            <a:ext cx="8751529" cy="12859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932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DE8DE5-3145-3D0F-4096-20CE78B7AB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CAB3BDE-C4A2-C484-BA8B-C7F828C432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pic>
        <p:nvPicPr>
          <p:cNvPr id="10" name="Grafik 9" descr="Ein Bild, das Gebäude, draußen, Haus, Fenster enthält.&#10;&#10;Automatisch generierte Beschreibung">
            <a:extLst>
              <a:ext uri="{FF2B5EF4-FFF2-40B4-BE49-F238E27FC236}">
                <a16:creationId xmlns:a16="http://schemas.microsoft.com/office/drawing/2014/main" id="{80101791-0FB7-5AA4-5F46-FECBED456B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5599" y="-614611"/>
            <a:ext cx="9418320" cy="6372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837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31885" y="-105508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D02EE245-538D-7FD4-6DED-B79D5A343F8E}"/>
              </a:ext>
            </a:extLst>
          </p:cNvPr>
          <p:cNvSpPr txBox="1"/>
          <p:nvPr/>
        </p:nvSpPr>
        <p:spPr>
          <a:xfrm>
            <a:off x="1424354" y="3943350"/>
            <a:ext cx="27573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>
                <a:solidFill>
                  <a:schemeClr val="bg1"/>
                </a:solidFill>
              </a:rPr>
              <a:t>Jagdgesellschaft</a:t>
            </a:r>
          </a:p>
        </p:txBody>
      </p:sp>
      <p:pic>
        <p:nvPicPr>
          <p:cNvPr id="3" name="Grafik 2" descr="Ein Bild, das draußen, Gebäude, Himmel, Eigentum enthält.&#10;&#10;Automatisch generierte Beschreibung">
            <a:extLst>
              <a:ext uri="{FF2B5EF4-FFF2-40B4-BE49-F238E27FC236}">
                <a16:creationId xmlns:a16="http://schemas.microsoft.com/office/drawing/2014/main" id="{646448D0-22A4-BBE2-BFAA-0930B190A9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39596" y="-1591408"/>
            <a:ext cx="10875393" cy="7148146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36AF1588-A7E7-FDEE-C699-9BBE452C4230}"/>
              </a:ext>
            </a:extLst>
          </p:cNvPr>
          <p:cNvSpPr txBox="1"/>
          <p:nvPr/>
        </p:nvSpPr>
        <p:spPr>
          <a:xfrm>
            <a:off x="168305" y="1591407"/>
            <a:ext cx="2512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 err="1">
                <a:solidFill>
                  <a:schemeClr val="bg1"/>
                </a:solidFill>
              </a:rPr>
              <a:t>Sellenbüren</a:t>
            </a:r>
            <a:r>
              <a:rPr lang="de-DE" sz="2800" dirty="0">
                <a:solidFill>
                  <a:schemeClr val="bg1"/>
                </a:solidFill>
              </a:rPr>
              <a:t> 20</a:t>
            </a:r>
          </a:p>
        </p:txBody>
      </p:sp>
    </p:spTree>
    <p:extLst>
      <p:ext uri="{BB962C8B-B14F-4D97-AF65-F5344CB8AC3E}">
        <p14:creationId xmlns:p14="http://schemas.microsoft.com/office/powerpoint/2010/main" val="376504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31885" y="-105508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D02EE245-538D-7FD4-6DED-B79D5A343F8E}"/>
              </a:ext>
            </a:extLst>
          </p:cNvPr>
          <p:cNvSpPr txBox="1"/>
          <p:nvPr/>
        </p:nvSpPr>
        <p:spPr>
          <a:xfrm>
            <a:off x="1424354" y="3943350"/>
            <a:ext cx="27573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>
                <a:solidFill>
                  <a:schemeClr val="bg1"/>
                </a:solidFill>
              </a:rPr>
              <a:t>Jagdgesellschaft</a:t>
            </a:r>
          </a:p>
        </p:txBody>
      </p:sp>
      <p:pic>
        <p:nvPicPr>
          <p:cNvPr id="10" name="Grafik 9" descr="Ein Bild, das draußen, Gebäude, Himmel, Fenster enthält.&#10;&#10;Automatisch generierte Beschreibung">
            <a:extLst>
              <a:ext uri="{FF2B5EF4-FFF2-40B4-BE49-F238E27FC236}">
                <a16:creationId xmlns:a16="http://schemas.microsoft.com/office/drawing/2014/main" id="{7EC6D3DF-C18C-FB84-E89D-FA007C03BC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677" y="-3055328"/>
            <a:ext cx="8668727" cy="12737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580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31885" y="-105508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5" descr="Ein Bild, das draußen, Baum, Gebäude, Blume enthält.&#10;&#10;Automatisch generierte Beschreibung">
            <a:extLst>
              <a:ext uri="{FF2B5EF4-FFF2-40B4-BE49-F238E27FC236}">
                <a16:creationId xmlns:a16="http://schemas.microsoft.com/office/drawing/2014/main" id="{9DBF3796-E879-1C01-FA70-3B1A9D6526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1885" y="-564173"/>
            <a:ext cx="9735283" cy="6490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142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31885" y="-105508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 descr="Ein Bild, das draußen, Winter, Schnee, Gebäude enthält.&#10;&#10;Automatisch generierte Beschreibung">
            <a:extLst>
              <a:ext uri="{FF2B5EF4-FFF2-40B4-BE49-F238E27FC236}">
                <a16:creationId xmlns:a16="http://schemas.microsoft.com/office/drawing/2014/main" id="{EF0CA5AA-6BF4-099D-1571-D67048BC57A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1885" y="-910189"/>
            <a:ext cx="9275885" cy="6963877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208E1CC7-DE61-A201-E79C-FC68A2AB6072}"/>
              </a:ext>
            </a:extLst>
          </p:cNvPr>
          <p:cNvSpPr txBox="1"/>
          <p:nvPr/>
        </p:nvSpPr>
        <p:spPr>
          <a:xfrm>
            <a:off x="211016" y="4519246"/>
            <a:ext cx="31715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 err="1"/>
              <a:t>Burestübli</a:t>
            </a:r>
            <a:r>
              <a:rPr lang="de-DE" sz="2800" dirty="0"/>
              <a:t> ca. 1935</a:t>
            </a:r>
          </a:p>
        </p:txBody>
      </p:sp>
    </p:spTree>
    <p:extLst>
      <p:ext uri="{BB962C8B-B14F-4D97-AF65-F5344CB8AC3E}">
        <p14:creationId xmlns:p14="http://schemas.microsoft.com/office/powerpoint/2010/main" val="3536595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31885" y="-105508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208E1CC7-DE61-A201-E79C-FC68A2AB6072}"/>
              </a:ext>
            </a:extLst>
          </p:cNvPr>
          <p:cNvSpPr txBox="1"/>
          <p:nvPr/>
        </p:nvSpPr>
        <p:spPr>
          <a:xfrm>
            <a:off x="211016" y="4519246"/>
            <a:ext cx="31715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 err="1"/>
              <a:t>Burestübli</a:t>
            </a:r>
            <a:r>
              <a:rPr lang="de-DE" sz="2800" dirty="0"/>
              <a:t> ca. 1935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CED3650D-30E8-C71F-B328-5B8367CBF530}"/>
              </a:ext>
            </a:extLst>
          </p:cNvPr>
          <p:cNvSpPr txBox="1"/>
          <p:nvPr/>
        </p:nvSpPr>
        <p:spPr>
          <a:xfrm>
            <a:off x="2162907" y="219808"/>
            <a:ext cx="26213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Das 1. Postauto</a:t>
            </a:r>
          </a:p>
        </p:txBody>
      </p:sp>
      <p:pic>
        <p:nvPicPr>
          <p:cNvPr id="3" name="Grafik 2" descr="Ein Bild, das Kleidung, Person, Menschliches Gesicht, Lächeln enthält.&#10;&#10;Automatisch generierte Beschreibung">
            <a:extLst>
              <a:ext uri="{FF2B5EF4-FFF2-40B4-BE49-F238E27FC236}">
                <a16:creationId xmlns:a16="http://schemas.microsoft.com/office/drawing/2014/main" id="{6938F37C-1BB5-FB03-ABB0-752436332AE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1885" y="101034"/>
            <a:ext cx="8996483" cy="6754116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BFCBA2EF-091A-B5D0-DA82-9781C2C4E357}"/>
              </a:ext>
            </a:extLst>
          </p:cNvPr>
          <p:cNvSpPr txBox="1"/>
          <p:nvPr/>
        </p:nvSpPr>
        <p:spPr>
          <a:xfrm>
            <a:off x="754801" y="3478092"/>
            <a:ext cx="38171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>
                <a:solidFill>
                  <a:schemeClr val="bg1"/>
                </a:solidFill>
              </a:rPr>
              <a:t>Lehrer Oberholzer 1908</a:t>
            </a:r>
          </a:p>
        </p:txBody>
      </p:sp>
    </p:spTree>
    <p:extLst>
      <p:ext uri="{BB962C8B-B14F-4D97-AF65-F5344CB8AC3E}">
        <p14:creationId xmlns:p14="http://schemas.microsoft.com/office/powerpoint/2010/main" val="3777016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96715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rafik 7" descr="Ein Bild, das Baum, draußen, Luftfotografie, Haus enthält.&#10;&#10;Automatisch generierte Beschreibung">
            <a:extLst>
              <a:ext uri="{FF2B5EF4-FFF2-40B4-BE49-F238E27FC236}">
                <a16:creationId xmlns:a16="http://schemas.microsoft.com/office/drawing/2014/main" id="{7892719F-F913-1F30-8DC1-FF2925E0F2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599" y="-96715"/>
            <a:ext cx="7218485" cy="10838313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4EF18FEF-CD05-D289-0CA5-D280E706BA16}"/>
              </a:ext>
            </a:extLst>
          </p:cNvPr>
          <p:cNvSpPr txBox="1"/>
          <p:nvPr/>
        </p:nvSpPr>
        <p:spPr>
          <a:xfrm>
            <a:off x="1828799" y="395654"/>
            <a:ext cx="47126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err="1">
                <a:solidFill>
                  <a:schemeClr val="bg1"/>
                </a:solidFill>
              </a:rPr>
              <a:t>Zügnis</a:t>
            </a:r>
            <a:r>
              <a:rPr lang="de-DE" sz="2800" dirty="0">
                <a:solidFill>
                  <a:schemeClr val="bg1"/>
                </a:solidFill>
              </a:rPr>
              <a:t> der Hof Stutz</a:t>
            </a:r>
          </a:p>
        </p:txBody>
      </p:sp>
    </p:spTree>
    <p:extLst>
      <p:ext uri="{BB962C8B-B14F-4D97-AF65-F5344CB8AC3E}">
        <p14:creationId xmlns:p14="http://schemas.microsoft.com/office/powerpoint/2010/main" val="2094561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96715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 descr="Ein Bild, das Bild, Kunst, Bildende Kunst enthält.&#10;&#10;Automatisch generierte Beschreibung">
            <a:extLst>
              <a:ext uri="{FF2B5EF4-FFF2-40B4-BE49-F238E27FC236}">
                <a16:creationId xmlns:a16="http://schemas.microsoft.com/office/drawing/2014/main" id="{18B8C910-DD9C-9B68-93DD-7FF3410306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-2338754" y="-591403"/>
            <a:ext cx="12466736" cy="6060219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4EF18FEF-CD05-D289-0CA5-D280E706BA16}"/>
              </a:ext>
            </a:extLst>
          </p:cNvPr>
          <p:cNvSpPr txBox="1"/>
          <p:nvPr/>
        </p:nvSpPr>
        <p:spPr>
          <a:xfrm>
            <a:off x="5702875" y="975946"/>
            <a:ext cx="3244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err="1">
                <a:solidFill>
                  <a:schemeClr val="bg1"/>
                </a:solidFill>
              </a:rPr>
              <a:t>Zügnis</a:t>
            </a:r>
            <a:r>
              <a:rPr lang="de-DE" sz="2800" dirty="0">
                <a:solidFill>
                  <a:schemeClr val="bg1"/>
                </a:solidFill>
              </a:rPr>
              <a:t> 1963</a:t>
            </a:r>
          </a:p>
        </p:txBody>
      </p:sp>
    </p:spTree>
    <p:extLst>
      <p:ext uri="{BB962C8B-B14F-4D97-AF65-F5344CB8AC3E}">
        <p14:creationId xmlns:p14="http://schemas.microsoft.com/office/powerpoint/2010/main" val="1696720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31885" y="-105508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 descr="Ein Bild, das Fotopapier, Bilderrahmen, Kunst, Buch enthält.&#10;&#10;Automatisch generierte Beschreibung">
            <a:extLst>
              <a:ext uri="{FF2B5EF4-FFF2-40B4-BE49-F238E27FC236}">
                <a16:creationId xmlns:a16="http://schemas.microsoft.com/office/drawing/2014/main" id="{C755DA5D-8413-2CE8-7E5D-A8904CD8C63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6530517" y="5574798"/>
            <a:ext cx="23760212" cy="11550106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A3249480-8E72-6358-6E02-6F525E75611E}"/>
              </a:ext>
            </a:extLst>
          </p:cNvPr>
          <p:cNvSpPr txBox="1"/>
          <p:nvPr/>
        </p:nvSpPr>
        <p:spPr>
          <a:xfrm>
            <a:off x="201722" y="146752"/>
            <a:ext cx="232627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Fahnenweihe </a:t>
            </a:r>
          </a:p>
          <a:p>
            <a:r>
              <a:rPr lang="de-DE" sz="2800" dirty="0"/>
              <a:t>&amp; Theater</a:t>
            </a:r>
          </a:p>
        </p:txBody>
      </p:sp>
    </p:spTree>
    <p:extLst>
      <p:ext uri="{BB962C8B-B14F-4D97-AF65-F5344CB8AC3E}">
        <p14:creationId xmlns:p14="http://schemas.microsoft.com/office/powerpoint/2010/main" val="1280644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31885" y="-105508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DBBBED93-8A7A-AFDC-238F-1AD215C7E2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8427364" y="-2182326"/>
            <a:ext cx="26652936" cy="12956291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294D21F8-2A9E-5798-DA6C-54EC20F4EAFE}"/>
              </a:ext>
            </a:extLst>
          </p:cNvPr>
          <p:cNvSpPr txBox="1"/>
          <p:nvPr/>
        </p:nvSpPr>
        <p:spPr>
          <a:xfrm>
            <a:off x="1055651" y="2987096"/>
            <a:ext cx="35832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chemeClr val="bg1"/>
                </a:solidFill>
              </a:rPr>
              <a:t>Immer Theater...</a:t>
            </a:r>
          </a:p>
        </p:txBody>
      </p:sp>
    </p:spTree>
    <p:extLst>
      <p:ext uri="{BB962C8B-B14F-4D97-AF65-F5344CB8AC3E}">
        <p14:creationId xmlns:p14="http://schemas.microsoft.com/office/powerpoint/2010/main" val="2102764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31885" y="-105508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DBBBED93-8A7A-AFDC-238F-1AD215C7E2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8102039" y="-10746041"/>
            <a:ext cx="26652936" cy="1295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74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DE8DE5-3145-3D0F-4096-20CE78B7AB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CAB3BDE-C4A2-C484-BA8B-C7F828C432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pic>
        <p:nvPicPr>
          <p:cNvPr id="7" name="Grafik 6" descr="Ein Bild, das Gebäude, draußen, Baum, Haus enthält.&#10;&#10;Automatisch generierte Beschreibung">
            <a:extLst>
              <a:ext uri="{FF2B5EF4-FFF2-40B4-BE49-F238E27FC236}">
                <a16:creationId xmlns:a16="http://schemas.microsoft.com/office/drawing/2014/main" id="{F60A53B7-0DFC-F801-14C6-A0B1EFA1C0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3541" y="-664167"/>
            <a:ext cx="10295065" cy="6731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80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31885" y="-105508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4" name="Grafik 3" descr="Ein Bild, das Schwarzweiß, draußen, Kunst, Straße enthält.&#10;&#10;Automatisch generierte Beschreibung">
            <a:extLst>
              <a:ext uri="{FF2B5EF4-FFF2-40B4-BE49-F238E27FC236}">
                <a16:creationId xmlns:a16="http://schemas.microsoft.com/office/drawing/2014/main" id="{DE62DE4E-F8ED-776E-0E90-0505B21E3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7952898" y="4570991"/>
            <a:ext cx="24618147" cy="11967157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A7EEAB7A-D36D-EB86-2456-87399BE5B7C9}"/>
              </a:ext>
            </a:extLst>
          </p:cNvPr>
          <p:cNvSpPr txBox="1"/>
          <p:nvPr/>
        </p:nvSpPr>
        <p:spPr>
          <a:xfrm>
            <a:off x="905608" y="1661746"/>
            <a:ext cx="45093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>
                <a:solidFill>
                  <a:schemeClr val="bg1"/>
                </a:solidFill>
              </a:rPr>
              <a:t>«Jedermann» in Stallikon</a:t>
            </a:r>
          </a:p>
        </p:txBody>
      </p:sp>
    </p:spTree>
    <p:extLst>
      <p:ext uri="{BB962C8B-B14F-4D97-AF65-F5344CB8AC3E}">
        <p14:creationId xmlns:p14="http://schemas.microsoft.com/office/powerpoint/2010/main" val="3593789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31885" y="-105508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4" name="Grafik 3" descr="Ein Bild, das Schwarzweiß, draußen, Kunst, Straße enthält.&#10;&#10;Automatisch generierte Beschreibung">
            <a:extLst>
              <a:ext uri="{FF2B5EF4-FFF2-40B4-BE49-F238E27FC236}">
                <a16:creationId xmlns:a16="http://schemas.microsoft.com/office/drawing/2014/main" id="{DE62DE4E-F8ED-776E-0E90-0505B21E3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7891350" y="-7588770"/>
            <a:ext cx="24618147" cy="11967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734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31885" y="-105508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3" name="Grafik 2" descr="Ein Bild, das draußen, Himmel, Fotopapier, Baum enthält.&#10;&#10;Automatisch generierte Beschreibung">
            <a:extLst>
              <a:ext uri="{FF2B5EF4-FFF2-40B4-BE49-F238E27FC236}">
                <a16:creationId xmlns:a16="http://schemas.microsoft.com/office/drawing/2014/main" id="{65817EDC-1221-39CC-ADB2-CE2E4A2089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07261" y="-967153"/>
            <a:ext cx="10296973" cy="7730460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</p:spTree>
    <p:extLst>
      <p:ext uri="{BB962C8B-B14F-4D97-AF65-F5344CB8AC3E}">
        <p14:creationId xmlns:p14="http://schemas.microsoft.com/office/powerpoint/2010/main" val="1886392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ripple/>
      </p:transition>
    </mc:Choice>
    <mc:Fallback xmlns="">
      <p:transition spd="slow" advClick="0" advTm="2000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31885" y="-105508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6" name="Grafik 5" descr="Ein Bild, das draußen, Handschrift, Person, Fotopapier enthält.&#10;&#10;Automatisch generierte Beschreibung">
            <a:extLst>
              <a:ext uri="{FF2B5EF4-FFF2-40B4-BE49-F238E27FC236}">
                <a16:creationId xmlns:a16="http://schemas.microsoft.com/office/drawing/2014/main" id="{9093F000-04D3-B837-7D1C-0A54F176A3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80224" y="-1050681"/>
            <a:ext cx="11242900" cy="8440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563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31885" y="-105508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Gras, draußen, Himmel, Baum enthält.&#10;&#10;Automatisch generierte Beschreibung">
            <a:extLst>
              <a:ext uri="{FF2B5EF4-FFF2-40B4-BE49-F238E27FC236}">
                <a16:creationId xmlns:a16="http://schemas.microsoft.com/office/drawing/2014/main" id="{A8BC41C3-1A02-1CFB-3235-9D3E2D5CDA4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1885" y="-1033096"/>
            <a:ext cx="9837537" cy="738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61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31885" y="-105508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Haus, Bild, Himmel, Baum enthält.&#10;&#10;Automatisch generierte Beschreibung">
            <a:extLst>
              <a:ext uri="{FF2B5EF4-FFF2-40B4-BE49-F238E27FC236}">
                <a16:creationId xmlns:a16="http://schemas.microsoft.com/office/drawing/2014/main" id="{CFCD5FEA-489D-FD4D-7955-9D82719DC52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03385" y="-1186606"/>
            <a:ext cx="10550769" cy="7920998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590E6B2E-6AA3-F716-12BA-92A36FB185B8}"/>
              </a:ext>
            </a:extLst>
          </p:cNvPr>
          <p:cNvSpPr txBox="1"/>
          <p:nvPr/>
        </p:nvSpPr>
        <p:spPr>
          <a:xfrm>
            <a:off x="562708" y="0"/>
            <a:ext cx="31158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 err="1"/>
              <a:t>Balderen</a:t>
            </a:r>
            <a:r>
              <a:rPr lang="de-DE" sz="2800" dirty="0"/>
              <a:t> Postkarte</a:t>
            </a:r>
          </a:p>
        </p:txBody>
      </p:sp>
    </p:spTree>
    <p:extLst>
      <p:ext uri="{BB962C8B-B14F-4D97-AF65-F5344CB8AC3E}">
        <p14:creationId xmlns:p14="http://schemas.microsoft.com/office/powerpoint/2010/main" val="4052736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31885" y="-105508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590E6B2E-6AA3-F716-12BA-92A36FB185B8}"/>
              </a:ext>
            </a:extLst>
          </p:cNvPr>
          <p:cNvSpPr txBox="1"/>
          <p:nvPr/>
        </p:nvSpPr>
        <p:spPr>
          <a:xfrm>
            <a:off x="562708" y="0"/>
            <a:ext cx="31158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 err="1"/>
              <a:t>Balderen</a:t>
            </a:r>
            <a:r>
              <a:rPr lang="de-DE" sz="2800" dirty="0"/>
              <a:t> Postkarte</a:t>
            </a:r>
          </a:p>
        </p:txBody>
      </p:sp>
      <p:pic>
        <p:nvPicPr>
          <p:cNvPr id="7" name="Grafik 6" descr="Ein Bild, das Landschaft, Bild, draußen, Baum enthält.&#10;&#10;Automatisch generierte Beschreibung">
            <a:extLst>
              <a:ext uri="{FF2B5EF4-FFF2-40B4-BE49-F238E27FC236}">
                <a16:creationId xmlns:a16="http://schemas.microsoft.com/office/drawing/2014/main" id="{396969BA-9331-DBBE-4759-A4A88C10B11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-162659" y="-871773"/>
            <a:ext cx="9407770" cy="7062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140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31885" y="-105508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6" name="Grafik 5" descr="Ein Bild, das Bild, Baum, Zeichnung, Landschaft enthält.&#10;&#10;Automatisch generierte Beschreibung">
            <a:extLst>
              <a:ext uri="{FF2B5EF4-FFF2-40B4-BE49-F238E27FC236}">
                <a16:creationId xmlns:a16="http://schemas.microsoft.com/office/drawing/2014/main" id="{67C0D1A9-4936-09D6-4D77-108AD13F93B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8614" y="-1201708"/>
            <a:ext cx="9622952" cy="7224438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57680470-F6E9-8B44-22D4-8D54DFCC23AA}"/>
              </a:ext>
            </a:extLst>
          </p:cNvPr>
          <p:cNvSpPr txBox="1"/>
          <p:nvPr/>
        </p:nvSpPr>
        <p:spPr>
          <a:xfrm>
            <a:off x="5213838" y="1494692"/>
            <a:ext cx="19289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>
                <a:solidFill>
                  <a:schemeClr val="bg1"/>
                </a:solidFill>
              </a:rPr>
              <a:t>UTO Staffel</a:t>
            </a:r>
          </a:p>
        </p:txBody>
      </p:sp>
    </p:spTree>
    <p:extLst>
      <p:ext uri="{BB962C8B-B14F-4D97-AF65-F5344CB8AC3E}">
        <p14:creationId xmlns:p14="http://schemas.microsoft.com/office/powerpoint/2010/main" val="3577297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31885" y="-105508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Himmel, Baum, Bild, draußen enthält.&#10;&#10;Automatisch generierte Beschreibung">
            <a:extLst>
              <a:ext uri="{FF2B5EF4-FFF2-40B4-BE49-F238E27FC236}">
                <a16:creationId xmlns:a16="http://schemas.microsoft.com/office/drawing/2014/main" id="{2037BBBE-9159-B4A0-A6E1-D8EB9151857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2223" y="-1577665"/>
            <a:ext cx="9996854" cy="7505146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A51F5B72-AA3E-CBF6-73CA-806318A67078}"/>
              </a:ext>
            </a:extLst>
          </p:cNvPr>
          <p:cNvSpPr txBox="1"/>
          <p:nvPr/>
        </p:nvSpPr>
        <p:spPr>
          <a:xfrm>
            <a:off x="5662246" y="492369"/>
            <a:ext cx="17210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UTO Kulm</a:t>
            </a:r>
          </a:p>
        </p:txBody>
      </p:sp>
    </p:spTree>
    <p:extLst>
      <p:ext uri="{BB962C8B-B14F-4D97-AF65-F5344CB8AC3E}">
        <p14:creationId xmlns:p14="http://schemas.microsoft.com/office/powerpoint/2010/main" val="2106924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96715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Text, Bild, Kunst, Puzzle enthält.&#10;&#10;Automatisch generierte Beschreibung">
            <a:extLst>
              <a:ext uri="{FF2B5EF4-FFF2-40B4-BE49-F238E27FC236}">
                <a16:creationId xmlns:a16="http://schemas.microsoft.com/office/drawing/2014/main" id="{16EE53DE-003E-E4F9-9FC9-A6DF49A1778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572" y="-633045"/>
            <a:ext cx="7998854" cy="6005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737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DE8DE5-3145-3D0F-4096-20CE78B7AB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CAB3BDE-C4A2-C484-BA8B-C7F828C432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pic>
        <p:nvPicPr>
          <p:cNvPr id="7" name="Grafik 6" descr="Ein Bild, das Gebäude, Baum, Fenster, draußen enthält.&#10;&#10;Automatisch generierte Beschreibung">
            <a:extLst>
              <a:ext uri="{FF2B5EF4-FFF2-40B4-BE49-F238E27FC236}">
                <a16:creationId xmlns:a16="http://schemas.microsoft.com/office/drawing/2014/main" id="{376477B9-D4DD-79E5-FDCF-2360B631ACF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761" y="-711922"/>
            <a:ext cx="9627345" cy="6402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722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88763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6" name="Grafik 5" descr="Ein Bild, das Wolke, draußen, Baum, Himmel enthält.&#10;&#10;Automatisch generierte Beschreibung">
            <a:extLst>
              <a:ext uri="{FF2B5EF4-FFF2-40B4-BE49-F238E27FC236}">
                <a16:creationId xmlns:a16="http://schemas.microsoft.com/office/drawing/2014/main" id="{8C41E8DC-7286-28BA-8B4B-349E206A492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4688" y="-1225905"/>
            <a:ext cx="9409799" cy="6254036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8A60E574-94DA-3E90-D89E-6EDE97C68413}"/>
              </a:ext>
            </a:extLst>
          </p:cNvPr>
          <p:cNvSpPr txBox="1"/>
          <p:nvPr/>
        </p:nvSpPr>
        <p:spPr>
          <a:xfrm>
            <a:off x="3967702" y="1757908"/>
            <a:ext cx="45329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>
                <a:solidFill>
                  <a:schemeClr val="bg1"/>
                </a:solidFill>
              </a:rPr>
              <a:t>Stallikons Naturschauspiele</a:t>
            </a:r>
          </a:p>
        </p:txBody>
      </p:sp>
    </p:spTree>
    <p:extLst>
      <p:ext uri="{BB962C8B-B14F-4D97-AF65-F5344CB8AC3E}">
        <p14:creationId xmlns:p14="http://schemas.microsoft.com/office/powerpoint/2010/main" val="350595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2000">
        <p14:ripple/>
      </p:transition>
    </mc:Choice>
    <mc:Fallback xmlns="">
      <p:transition spd="slow" advClick="0" advTm="2000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88763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Blitz, Himmel, Donner, Gewitter enthält.&#10;&#10;Automatisch generierte Beschreibung">
            <a:extLst>
              <a:ext uri="{FF2B5EF4-FFF2-40B4-BE49-F238E27FC236}">
                <a16:creationId xmlns:a16="http://schemas.microsoft.com/office/drawing/2014/main" id="{7CC13788-020F-CCE2-AFD5-8F0FCC3279E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1112" y="-910935"/>
            <a:ext cx="9346222" cy="6233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46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2000">
        <p14:flash/>
      </p:transition>
    </mc:Choice>
    <mc:Fallback xmlns="">
      <p:transition spd="slow" advClick="0" advTm="2000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88763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Natur, draußen, Landschaft, Baum enthält.&#10;&#10;Automatisch generierte Beschreibung">
            <a:extLst>
              <a:ext uri="{FF2B5EF4-FFF2-40B4-BE49-F238E27FC236}">
                <a16:creationId xmlns:a16="http://schemas.microsoft.com/office/drawing/2014/main" id="{E1F56962-3143-CE98-E749-BFECE0B3C29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1112" y="-943300"/>
            <a:ext cx="9565768" cy="6384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48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88763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Baum, draußen, Landschaft, Berg enthält.&#10;&#10;Automatisch generierte Beschreibung">
            <a:extLst>
              <a:ext uri="{FF2B5EF4-FFF2-40B4-BE49-F238E27FC236}">
                <a16:creationId xmlns:a16="http://schemas.microsoft.com/office/drawing/2014/main" id="{0852D018-CE52-8FB8-137A-B166513001A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6035" y="-686582"/>
            <a:ext cx="10097182" cy="672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04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88763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Wolke, Gras, draußen, Himmel enthält.&#10;&#10;Automatisch generierte Beschreibung">
            <a:extLst>
              <a:ext uri="{FF2B5EF4-FFF2-40B4-BE49-F238E27FC236}">
                <a16:creationId xmlns:a16="http://schemas.microsoft.com/office/drawing/2014/main" id="{D2EE01E8-5C24-1B57-ACD0-19B82D8417B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76067" y="84217"/>
            <a:ext cx="11069533" cy="462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149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88763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Winter, draußen, Mond, Himmel enthält.&#10;&#10;Automatisch generierte Beschreibung">
            <a:extLst>
              <a:ext uri="{FF2B5EF4-FFF2-40B4-BE49-F238E27FC236}">
                <a16:creationId xmlns:a16="http://schemas.microsoft.com/office/drawing/2014/main" id="{D438DB9D-D544-A0D6-E168-7079525E33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1112" y="-707666"/>
            <a:ext cx="9466506" cy="6305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461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88763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draußen, Baum, Winter, Gefrieren enthält.&#10;&#10;Automatisch generierte Beschreibung">
            <a:extLst>
              <a:ext uri="{FF2B5EF4-FFF2-40B4-BE49-F238E27FC236}">
                <a16:creationId xmlns:a16="http://schemas.microsoft.com/office/drawing/2014/main" id="{D730C96F-E442-CA31-D18D-BC8EA136FAC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1113" y="-648528"/>
            <a:ext cx="9393777" cy="627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63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80812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6" name="Grafik 5" descr="Ein Bild, das draußen, Natur, Landschaft, Baum enthält.&#10;&#10;Automatisch generierte Beschreibung">
            <a:extLst>
              <a:ext uri="{FF2B5EF4-FFF2-40B4-BE49-F238E27FC236}">
                <a16:creationId xmlns:a16="http://schemas.microsoft.com/office/drawing/2014/main" id="{6F27B621-A998-AD8A-D683-30E09F0C4AC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1111" y="-1094858"/>
            <a:ext cx="9346222" cy="6238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131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88763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draußen, Natur, Landschaft, Baum enthält.&#10;&#10;Automatisch generierte Beschreibung">
            <a:extLst>
              <a:ext uri="{FF2B5EF4-FFF2-40B4-BE49-F238E27FC236}">
                <a16:creationId xmlns:a16="http://schemas.microsoft.com/office/drawing/2014/main" id="{663B46DF-75A0-C543-C785-D19B05E7F9F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857529"/>
            <a:ext cx="9313788" cy="6216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587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88763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9" name="Grafik 8" descr="Ein Bild, das draußen, Baum, Winter, Gefrieren enthält.&#10;&#10;Automatisch generierte Beschreibung">
            <a:extLst>
              <a:ext uri="{FF2B5EF4-FFF2-40B4-BE49-F238E27FC236}">
                <a16:creationId xmlns:a16="http://schemas.microsoft.com/office/drawing/2014/main" id="{E2287CB8-9E23-721D-DA48-B0F6370DEB3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1112" y="-636105"/>
            <a:ext cx="9387077" cy="6265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444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DE8DE5-3145-3D0F-4096-20CE78B7AB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CAB3BDE-C4A2-C484-BA8B-C7F828C432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1B2788D-8604-CCB1-C064-C23CBC006209}"/>
              </a:ext>
            </a:extLst>
          </p:cNvPr>
          <p:cNvSpPr txBox="1"/>
          <p:nvPr/>
        </p:nvSpPr>
        <p:spPr>
          <a:xfrm>
            <a:off x="926774" y="211504"/>
            <a:ext cx="37167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400" dirty="0">
                <a:solidFill>
                  <a:schemeClr val="bg1"/>
                </a:solidFill>
              </a:rPr>
              <a:t>Schule </a:t>
            </a:r>
            <a:r>
              <a:rPr lang="de-DE" sz="4400" dirty="0" err="1">
                <a:solidFill>
                  <a:schemeClr val="bg1"/>
                </a:solidFill>
              </a:rPr>
              <a:t>Tägerst</a:t>
            </a:r>
            <a:endParaRPr lang="de-DE" sz="4400" dirty="0">
              <a:solidFill>
                <a:schemeClr val="bg1"/>
              </a:solidFill>
            </a:endParaRPr>
          </a:p>
        </p:txBody>
      </p:sp>
      <p:pic>
        <p:nvPicPr>
          <p:cNvPr id="7" name="Grafik 6" descr="Ein Bild, das Kleidung, Person, Menschliches Gesicht, Im Haus enthält.&#10;&#10;Automatisch generierte Beschreibung">
            <a:extLst>
              <a:ext uri="{FF2B5EF4-FFF2-40B4-BE49-F238E27FC236}">
                <a16:creationId xmlns:a16="http://schemas.microsoft.com/office/drawing/2014/main" id="{40DA26C4-CB0C-0A4E-FDF2-D87692D49D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1251" y="-540689"/>
            <a:ext cx="9586501" cy="7094599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932BFCD9-4DBA-A530-1C1F-22D2B4B8BB09}"/>
              </a:ext>
            </a:extLst>
          </p:cNvPr>
          <p:cNvSpPr txBox="1"/>
          <p:nvPr/>
        </p:nvSpPr>
        <p:spPr>
          <a:xfrm>
            <a:off x="1143000" y="485030"/>
            <a:ext cx="271458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>
                <a:solidFill>
                  <a:schemeClr val="bg1"/>
                </a:solidFill>
              </a:rPr>
              <a:t>Schülertreffen</a:t>
            </a:r>
          </a:p>
          <a:p>
            <a:r>
              <a:rPr lang="de-DE" sz="3200" dirty="0" err="1">
                <a:solidFill>
                  <a:schemeClr val="bg1"/>
                </a:solidFill>
              </a:rPr>
              <a:t>Tägerst</a:t>
            </a:r>
            <a:endParaRPr lang="de-DE" sz="3200" dirty="0"/>
          </a:p>
        </p:txBody>
      </p:sp>
    </p:spTree>
    <p:extLst>
      <p:ext uri="{BB962C8B-B14F-4D97-AF65-F5344CB8AC3E}">
        <p14:creationId xmlns:p14="http://schemas.microsoft.com/office/powerpoint/2010/main" val="1936843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36278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Regenbogen, Natur, draußen, Himmel enthält.&#10;&#10;Automatisch generierte Beschreibung">
            <a:extLst>
              <a:ext uri="{FF2B5EF4-FFF2-40B4-BE49-F238E27FC236}">
                <a16:creationId xmlns:a16="http://schemas.microsoft.com/office/drawing/2014/main" id="{778F33E9-7F37-A43A-6215-001FB798B4D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1112" y="-1169835"/>
            <a:ext cx="9327514" cy="6225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292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88763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Himmel, Landschaft, draußen, Nacht enthält.&#10;&#10;Automatisch generierte Beschreibung">
            <a:extLst>
              <a:ext uri="{FF2B5EF4-FFF2-40B4-BE49-F238E27FC236}">
                <a16:creationId xmlns:a16="http://schemas.microsoft.com/office/drawing/2014/main" id="{95EC8D5F-E35A-0B98-7976-D1F8F6D7A77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8211" y="-505977"/>
            <a:ext cx="5947576" cy="5947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646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88763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draußen, Nacht, Landschaft, Himmel enthält.&#10;&#10;Automatisch generierte Beschreibung">
            <a:extLst>
              <a:ext uri="{FF2B5EF4-FFF2-40B4-BE49-F238E27FC236}">
                <a16:creationId xmlns:a16="http://schemas.microsoft.com/office/drawing/2014/main" id="{0AFE404A-0F02-4C3D-9B7D-A77032721E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1112" y="-795131"/>
            <a:ext cx="9184565" cy="6130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83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88763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draußen, Himmel, Baum, Wolke enthält.&#10;&#10;Automatisch generierte Beschreibung">
            <a:extLst>
              <a:ext uri="{FF2B5EF4-FFF2-40B4-BE49-F238E27FC236}">
                <a16:creationId xmlns:a16="http://schemas.microsoft.com/office/drawing/2014/main" id="{9FC390A2-48D0-74EF-A95D-E85EDB42010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4366" y="-572494"/>
            <a:ext cx="9458076" cy="630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775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96714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6" name="Grafik 5" descr="Ein Bild, das draußen, Himmel, Natur, Pflanze enthält.&#10;&#10;Automatisch generierte Beschreibung">
            <a:extLst>
              <a:ext uri="{FF2B5EF4-FFF2-40B4-BE49-F238E27FC236}">
                <a16:creationId xmlns:a16="http://schemas.microsoft.com/office/drawing/2014/main" id="{36DB4D5A-5E71-2B1B-805A-DBD2015E94B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1112" y="-747422"/>
            <a:ext cx="9505785" cy="6337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42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88763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Gras, draußen, Baum, Landgebiet enthält.&#10;&#10;Automatisch generierte Beschreibung">
            <a:extLst>
              <a:ext uri="{FF2B5EF4-FFF2-40B4-BE49-F238E27FC236}">
                <a16:creationId xmlns:a16="http://schemas.microsoft.com/office/drawing/2014/main" id="{CC87F935-9C47-9EE4-3E32-340EF2B4CD1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83676" y="-731520"/>
            <a:ext cx="10419184" cy="6940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297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88763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Gras, Baum, draußen, Pflanze enthält.&#10;&#10;Automatisch generierte Beschreibung">
            <a:extLst>
              <a:ext uri="{FF2B5EF4-FFF2-40B4-BE49-F238E27FC236}">
                <a16:creationId xmlns:a16="http://schemas.microsoft.com/office/drawing/2014/main" id="{C2A58705-78A9-040A-4BC2-C75D4F94DA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71297" y="-1558456"/>
            <a:ext cx="10611664" cy="7068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269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386862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Vogel, draußen, Zweig, Himmel enthält.&#10;&#10;Automatisch generierte Beschreibung">
            <a:extLst>
              <a:ext uri="{FF2B5EF4-FFF2-40B4-BE49-F238E27FC236}">
                <a16:creationId xmlns:a16="http://schemas.microsoft.com/office/drawing/2014/main" id="{3EB3FA92-7AE8-711A-D7FE-C49DC08BFE0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8793" y="-273441"/>
            <a:ext cx="10099147" cy="5690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647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88763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7" name="Grafik 6" descr="Ein Bild, das draußen, Baum, Vogel, Falke enthält.&#10;&#10;Automatisch generierte Beschreibung">
            <a:extLst>
              <a:ext uri="{FF2B5EF4-FFF2-40B4-BE49-F238E27FC236}">
                <a16:creationId xmlns:a16="http://schemas.microsoft.com/office/drawing/2014/main" id="{272AAAF6-1FAA-FC80-908D-3F2D85CAEF9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62336" y="-715617"/>
            <a:ext cx="10927672" cy="6157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889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CD300AFF-848D-BAFF-15AF-9AC63A487E86}"/>
              </a:ext>
            </a:extLst>
          </p:cNvPr>
          <p:cNvSpPr/>
          <p:nvPr/>
        </p:nvSpPr>
        <p:spPr>
          <a:xfrm>
            <a:off x="-101112" y="-136471"/>
            <a:ext cx="9346223" cy="553036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1D8849E-A419-A9AA-BB30-6D1D8F3C49DA}"/>
              </a:ext>
            </a:extLst>
          </p:cNvPr>
          <p:cNvSpPr txBox="1"/>
          <p:nvPr/>
        </p:nvSpPr>
        <p:spPr>
          <a:xfrm>
            <a:off x="1099039" y="430823"/>
            <a:ext cx="2480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Heuernte 1910</a:t>
            </a:r>
          </a:p>
        </p:txBody>
      </p:sp>
      <p:pic>
        <p:nvPicPr>
          <p:cNvPr id="3" name="Grafik 2" descr="Ein Bild, das draußen, Himmel, Baum, Winter enthält.&#10;&#10;Automatisch generierte Beschreibung">
            <a:extLst>
              <a:ext uri="{FF2B5EF4-FFF2-40B4-BE49-F238E27FC236}">
                <a16:creationId xmlns:a16="http://schemas.microsoft.com/office/drawing/2014/main" id="{A103FF17-0713-46AC-9A40-065CEC2264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72213" y="-795130"/>
            <a:ext cx="9756366" cy="6512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562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>
        <p14:warp dir="in"/>
      </p:transition>
    </mc:Choice>
    <mc:Fallback xmlns="">
      <p:transition spd="slow" advClick="0" advTm="2000">
        <p:fade/>
      </p:transition>
    </mc:Fallback>
  </mc:AlternateContent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529</Words>
  <Application>Microsoft Macintosh PowerPoint</Application>
  <PresentationFormat>Bildschirmpräsentation (16:9)</PresentationFormat>
  <Paragraphs>310</Paragraphs>
  <Slides>150</Slides>
  <Notes>98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150</vt:i4>
      </vt:variant>
    </vt:vector>
  </HeadingPairs>
  <TitlesOfParts>
    <vt:vector size="155" baseType="lpstr">
      <vt:lpstr>Aptos</vt:lpstr>
      <vt:lpstr>Aptos Display</vt:lpstr>
      <vt:lpstr>Arial</vt:lpstr>
      <vt:lpstr>Cochocib Script Latin Pro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Otto Kuttler</dc:creator>
  <cp:lastModifiedBy>Dominik Rohr</cp:lastModifiedBy>
  <cp:revision>38</cp:revision>
  <dcterms:created xsi:type="dcterms:W3CDTF">2024-05-05T19:20:31Z</dcterms:created>
  <dcterms:modified xsi:type="dcterms:W3CDTF">2024-06-28T16:07:05Z</dcterms:modified>
</cp:coreProperties>
</file>